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325" r:id="rId5"/>
    <p:sldId id="349" r:id="rId6"/>
    <p:sldId id="350" r:id="rId7"/>
    <p:sldId id="351" r:id="rId8"/>
    <p:sldId id="352" r:id="rId9"/>
    <p:sldId id="353" r:id="rId10"/>
    <p:sldId id="340" r:id="rId11"/>
    <p:sldId id="355" r:id="rId12"/>
    <p:sldId id="347" r:id="rId13"/>
    <p:sldId id="335" r:id="rId14"/>
    <p:sldId id="336" r:id="rId15"/>
    <p:sldId id="344" r:id="rId16"/>
    <p:sldId id="338" r:id="rId17"/>
    <p:sldId id="339" r:id="rId18"/>
    <p:sldId id="337" r:id="rId19"/>
    <p:sldId id="348" r:id="rId20"/>
    <p:sldId id="354" r:id="rId21"/>
    <p:sldId id="341" r:id="rId22"/>
    <p:sldId id="345" r:id="rId23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B700"/>
    <a:srgbClr val="2F9F11"/>
    <a:srgbClr val="D30089"/>
    <a:srgbClr val="E57200"/>
    <a:srgbClr val="DB5F03"/>
    <a:srgbClr val="0E0E9A"/>
    <a:srgbClr val="D21E00"/>
    <a:srgbClr val="B0DD7F"/>
    <a:srgbClr val="DFF1CB"/>
    <a:srgbClr val="0C4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4" autoAdjust="0"/>
    <p:restoredTop sz="98579" autoAdjust="0"/>
  </p:normalViewPr>
  <p:slideViewPr>
    <p:cSldViewPr snapToGrid="0">
      <p:cViewPr varScale="1">
        <p:scale>
          <a:sx n="74" d="100"/>
          <a:sy n="74" d="100"/>
        </p:scale>
        <p:origin x="12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39C09A-5C11-4819-B995-1A64AB0C7B32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5CCAFF-DE62-4AFB-AAC2-F163037A4A4A}">
      <dgm:prSet phldrT="[Text]"/>
      <dgm:spPr/>
      <dgm:t>
        <a:bodyPr/>
        <a:lstStyle/>
        <a:p>
          <a:r>
            <a:rPr lang="en-US" b="1" dirty="0" smtClean="0"/>
            <a:t>Building active &amp; productive community through </a:t>
          </a:r>
          <a:r>
            <a:rPr lang="en-US" b="1" dirty="0" smtClean="0">
              <a:solidFill>
                <a:srgbClr val="FFFF00"/>
              </a:solidFill>
            </a:rPr>
            <a:t>improved Health, Hygiene and Nutrition Behavior</a:t>
          </a:r>
          <a:r>
            <a:rPr lang="en-US" dirty="0" smtClean="0">
              <a:solidFill>
                <a:srgbClr val="FFFF00"/>
              </a:solidFill>
            </a:rPr>
            <a:t> </a:t>
          </a:r>
          <a:endParaRPr lang="en-US" dirty="0">
            <a:solidFill>
              <a:srgbClr val="FFFF00"/>
            </a:solidFill>
          </a:endParaRPr>
        </a:p>
      </dgm:t>
    </dgm:pt>
    <dgm:pt modelId="{320CA4EC-A9D9-4559-9733-924D81871EAB}" type="parTrans" cxnId="{3F716AE7-309E-47AB-B4E9-55BBD5E0061A}">
      <dgm:prSet/>
      <dgm:spPr/>
      <dgm:t>
        <a:bodyPr/>
        <a:lstStyle/>
        <a:p>
          <a:endParaRPr lang="en-US"/>
        </a:p>
      </dgm:t>
    </dgm:pt>
    <dgm:pt modelId="{8E599C1C-90D8-4DCF-9075-898CCCA3AD99}" type="sibTrans" cxnId="{3F716AE7-309E-47AB-B4E9-55BBD5E0061A}">
      <dgm:prSet/>
      <dgm:spPr/>
      <dgm:t>
        <a:bodyPr/>
        <a:lstStyle/>
        <a:p>
          <a:endParaRPr lang="en-US"/>
        </a:p>
      </dgm:t>
    </dgm:pt>
    <dgm:pt modelId="{C44C8F2C-3007-4544-B8A0-43F3EA07F173}">
      <dgm:prSet phldrT="[Text]"/>
      <dgm:spPr/>
      <dgm:t>
        <a:bodyPr/>
        <a:lstStyle/>
        <a:p>
          <a:r>
            <a:rPr lang="en-US" dirty="0" smtClean="0"/>
            <a:t>Personal Health,  Water, Hygiene/Sanitation and Nutrition </a:t>
          </a:r>
          <a:endParaRPr lang="en-US" dirty="0"/>
        </a:p>
      </dgm:t>
    </dgm:pt>
    <dgm:pt modelId="{6AA8603C-E147-43B8-8DAD-D5B3186BC25D}" type="parTrans" cxnId="{0A7B0175-22DD-4DAC-9DC7-E0F98619AD1A}">
      <dgm:prSet/>
      <dgm:spPr/>
      <dgm:t>
        <a:bodyPr/>
        <a:lstStyle/>
        <a:p>
          <a:endParaRPr lang="en-US"/>
        </a:p>
      </dgm:t>
    </dgm:pt>
    <dgm:pt modelId="{8F86098B-FC94-4FA5-A54D-C73768F23581}" type="sibTrans" cxnId="{0A7B0175-22DD-4DAC-9DC7-E0F98619AD1A}">
      <dgm:prSet/>
      <dgm:spPr/>
      <dgm:t>
        <a:bodyPr/>
        <a:lstStyle/>
        <a:p>
          <a:endParaRPr lang="en-US"/>
        </a:p>
      </dgm:t>
    </dgm:pt>
    <dgm:pt modelId="{765F0206-730C-47E5-BEDD-0CC582D87D2C}">
      <dgm:prSet phldrT="[Text]"/>
      <dgm:spPr/>
      <dgm:t>
        <a:bodyPr/>
        <a:lstStyle/>
        <a:p>
          <a:r>
            <a:rPr lang="en-US" dirty="0" smtClean="0"/>
            <a:t>Family / HH &amp; Mothers with Children U5	 </a:t>
          </a:r>
          <a:endParaRPr lang="en-US" dirty="0"/>
        </a:p>
      </dgm:t>
    </dgm:pt>
    <dgm:pt modelId="{AF279DC5-B255-4B7F-9E68-3EBBCEE92011}" type="parTrans" cxnId="{3E24B1A6-DB8F-4735-9B0C-3940B69B96C1}">
      <dgm:prSet/>
      <dgm:spPr/>
      <dgm:t>
        <a:bodyPr/>
        <a:lstStyle/>
        <a:p>
          <a:endParaRPr lang="en-US"/>
        </a:p>
      </dgm:t>
    </dgm:pt>
    <dgm:pt modelId="{CD1B8EA6-AB2E-4F49-B36C-5A37D2C49C8C}" type="sibTrans" cxnId="{3E24B1A6-DB8F-4735-9B0C-3940B69B96C1}">
      <dgm:prSet/>
      <dgm:spPr/>
      <dgm:t>
        <a:bodyPr/>
        <a:lstStyle/>
        <a:p>
          <a:endParaRPr lang="en-US"/>
        </a:p>
      </dgm:t>
    </dgm:pt>
    <dgm:pt modelId="{500BDBC9-83B1-476E-BDEC-E6069B9574C6}">
      <dgm:prSet/>
      <dgm:spPr/>
      <dgm:t>
        <a:bodyPr/>
        <a:lstStyle/>
        <a:p>
          <a:r>
            <a:rPr lang="en-US" dirty="0" smtClean="0"/>
            <a:t>Vendors @Traditional Markets</a:t>
          </a:r>
          <a:endParaRPr lang="en-US" dirty="0"/>
        </a:p>
      </dgm:t>
    </dgm:pt>
    <dgm:pt modelId="{7659BD3E-E402-4C4E-AA2F-ADB3A56029C4}" type="parTrans" cxnId="{531814CD-0FDA-4E3C-8D9A-4835E3C0FC2B}">
      <dgm:prSet/>
      <dgm:spPr/>
      <dgm:t>
        <a:bodyPr/>
        <a:lstStyle/>
        <a:p>
          <a:endParaRPr lang="en-US"/>
        </a:p>
      </dgm:t>
    </dgm:pt>
    <dgm:pt modelId="{F8663996-9CE5-4983-A36D-E79440A5654F}" type="sibTrans" cxnId="{531814CD-0FDA-4E3C-8D9A-4835E3C0FC2B}">
      <dgm:prSet/>
      <dgm:spPr/>
      <dgm:t>
        <a:bodyPr/>
        <a:lstStyle/>
        <a:p>
          <a:endParaRPr lang="en-US"/>
        </a:p>
      </dgm:t>
    </dgm:pt>
    <dgm:pt modelId="{1A4F0292-A9CF-436F-B1DC-1EF8940E8C29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Healthy Village Program (Included </a:t>
          </a:r>
          <a:r>
            <a:rPr lang="en-US" b="1" dirty="0" err="1" smtClean="0">
              <a:solidFill>
                <a:schemeClr val="tx1"/>
              </a:solidFill>
            </a:rPr>
            <a:t>Posyandu</a:t>
          </a:r>
          <a:r>
            <a:rPr lang="en-US" b="1" dirty="0" smtClean="0">
              <a:solidFill>
                <a:schemeClr val="tx1"/>
              </a:solidFill>
            </a:rPr>
            <a:t>)</a:t>
          </a:r>
          <a:endParaRPr lang="en-US" b="1" dirty="0">
            <a:solidFill>
              <a:schemeClr val="tx1"/>
            </a:solidFill>
          </a:endParaRPr>
        </a:p>
      </dgm:t>
    </dgm:pt>
    <dgm:pt modelId="{83EF4136-BF11-41F6-94AE-DB8EA4EBFB43}" type="parTrans" cxnId="{6F44BE60-0888-46BB-BE97-DE4441B7F8C1}">
      <dgm:prSet/>
      <dgm:spPr/>
      <dgm:t>
        <a:bodyPr/>
        <a:lstStyle/>
        <a:p>
          <a:endParaRPr lang="en-US"/>
        </a:p>
      </dgm:t>
    </dgm:pt>
    <dgm:pt modelId="{C01821E5-0887-4761-BF1F-59F8EB626564}" type="sibTrans" cxnId="{6F44BE60-0888-46BB-BE97-DE4441B7F8C1}">
      <dgm:prSet/>
      <dgm:spPr/>
      <dgm:t>
        <a:bodyPr/>
        <a:lstStyle/>
        <a:p>
          <a:endParaRPr lang="en-US"/>
        </a:p>
      </dgm:t>
    </dgm:pt>
    <dgm:pt modelId="{35CC3782-3B08-42CC-B742-F4FEAB33DF73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Healthy Smart </a:t>
          </a:r>
        </a:p>
        <a:p>
          <a:r>
            <a:rPr lang="en-US" b="1" dirty="0" smtClean="0">
              <a:solidFill>
                <a:schemeClr val="tx1"/>
              </a:solidFill>
            </a:rPr>
            <a:t>Market Program</a:t>
          </a:r>
          <a:endParaRPr lang="en-US" b="1" dirty="0">
            <a:solidFill>
              <a:schemeClr val="tx1"/>
            </a:solidFill>
          </a:endParaRPr>
        </a:p>
      </dgm:t>
    </dgm:pt>
    <dgm:pt modelId="{7F801829-B7AA-49CF-93A3-2948FF780A82}" type="parTrans" cxnId="{1CDACE19-C12F-4B5C-B77A-8FBD35382E96}">
      <dgm:prSet/>
      <dgm:spPr/>
      <dgm:t>
        <a:bodyPr/>
        <a:lstStyle/>
        <a:p>
          <a:endParaRPr lang="en-US"/>
        </a:p>
      </dgm:t>
    </dgm:pt>
    <dgm:pt modelId="{9725C587-3688-4F15-BB42-9FCB376C7178}" type="sibTrans" cxnId="{1CDACE19-C12F-4B5C-B77A-8FBD35382E96}">
      <dgm:prSet/>
      <dgm:spPr/>
      <dgm:t>
        <a:bodyPr/>
        <a:lstStyle/>
        <a:p>
          <a:endParaRPr lang="en-US"/>
        </a:p>
      </dgm:t>
    </dgm:pt>
    <dgm:pt modelId="{DF5D1044-AE58-4D75-AAFA-E95A25F127CF}" type="pres">
      <dgm:prSet presAssocID="{0A39C09A-5C11-4819-B995-1A64AB0C7B3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7392C10-8C4E-4323-936A-9965C887802C}" type="pres">
      <dgm:prSet presAssocID="{535CCAFF-DE62-4AFB-AAC2-F163037A4A4A}" presName="vertOne" presStyleCnt="0"/>
      <dgm:spPr/>
    </dgm:pt>
    <dgm:pt modelId="{43C04320-D4E8-4612-95CC-0171A0B86D61}" type="pres">
      <dgm:prSet presAssocID="{535CCAFF-DE62-4AFB-AAC2-F163037A4A4A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FEA768-344B-45E7-A52E-04C7239020B1}" type="pres">
      <dgm:prSet presAssocID="{535CCAFF-DE62-4AFB-AAC2-F163037A4A4A}" presName="parTransOne" presStyleCnt="0"/>
      <dgm:spPr/>
    </dgm:pt>
    <dgm:pt modelId="{DF29F6E5-4358-4388-BEDD-AB7E34F8D6C8}" type="pres">
      <dgm:prSet presAssocID="{535CCAFF-DE62-4AFB-AAC2-F163037A4A4A}" presName="horzOne" presStyleCnt="0"/>
      <dgm:spPr/>
    </dgm:pt>
    <dgm:pt modelId="{0768841C-5D1F-4287-8671-3CDA65A74CF3}" type="pres">
      <dgm:prSet presAssocID="{C44C8F2C-3007-4544-B8A0-43F3EA07F173}" presName="vertTwo" presStyleCnt="0"/>
      <dgm:spPr/>
    </dgm:pt>
    <dgm:pt modelId="{9BA5C4C1-0673-443B-80DC-3415CDD77CEE}" type="pres">
      <dgm:prSet presAssocID="{C44C8F2C-3007-4544-B8A0-43F3EA07F173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BA0E53-404A-4A32-8799-CB13FD94898D}" type="pres">
      <dgm:prSet presAssocID="{C44C8F2C-3007-4544-B8A0-43F3EA07F173}" presName="parTransTwo" presStyleCnt="0"/>
      <dgm:spPr/>
    </dgm:pt>
    <dgm:pt modelId="{B9E92131-226C-4144-A242-6ACDFD2933FC}" type="pres">
      <dgm:prSet presAssocID="{C44C8F2C-3007-4544-B8A0-43F3EA07F173}" presName="horzTwo" presStyleCnt="0"/>
      <dgm:spPr/>
    </dgm:pt>
    <dgm:pt modelId="{89C637BB-D8A9-46F7-B2B1-E077C33416BC}" type="pres">
      <dgm:prSet presAssocID="{765F0206-730C-47E5-BEDD-0CC582D87D2C}" presName="vertThree" presStyleCnt="0"/>
      <dgm:spPr/>
    </dgm:pt>
    <dgm:pt modelId="{67C693D8-612A-4492-B5C5-E2DEFAE14BB5}" type="pres">
      <dgm:prSet presAssocID="{765F0206-730C-47E5-BEDD-0CC582D87D2C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D2C320-BB6B-48E2-947C-3DED0C3A9A54}" type="pres">
      <dgm:prSet presAssocID="{765F0206-730C-47E5-BEDD-0CC582D87D2C}" presName="parTransThree" presStyleCnt="0"/>
      <dgm:spPr/>
    </dgm:pt>
    <dgm:pt modelId="{DCE23A41-166F-45F2-B5EA-1723FA637197}" type="pres">
      <dgm:prSet presAssocID="{765F0206-730C-47E5-BEDD-0CC582D87D2C}" presName="horzThree" presStyleCnt="0"/>
      <dgm:spPr/>
    </dgm:pt>
    <dgm:pt modelId="{37227508-67FC-46BD-B351-D0202A14B070}" type="pres">
      <dgm:prSet presAssocID="{1A4F0292-A9CF-436F-B1DC-1EF8940E8C29}" presName="vertFour" presStyleCnt="0">
        <dgm:presLayoutVars>
          <dgm:chPref val="3"/>
        </dgm:presLayoutVars>
      </dgm:prSet>
      <dgm:spPr/>
    </dgm:pt>
    <dgm:pt modelId="{E7035DA8-28A1-4098-9A1D-362D78AB0D96}" type="pres">
      <dgm:prSet presAssocID="{1A4F0292-A9CF-436F-B1DC-1EF8940E8C29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DFB91F-1423-42A8-B265-39638E0F8479}" type="pres">
      <dgm:prSet presAssocID="{1A4F0292-A9CF-436F-B1DC-1EF8940E8C29}" presName="horzFour" presStyleCnt="0"/>
      <dgm:spPr/>
    </dgm:pt>
    <dgm:pt modelId="{59D5DF53-BF77-4715-A5FD-1F0C9A0EA7FB}" type="pres">
      <dgm:prSet presAssocID="{CD1B8EA6-AB2E-4F49-B36C-5A37D2C49C8C}" presName="sibSpaceThree" presStyleCnt="0"/>
      <dgm:spPr/>
    </dgm:pt>
    <dgm:pt modelId="{2F53295C-9C50-411A-9582-CD48158ADA2C}" type="pres">
      <dgm:prSet presAssocID="{500BDBC9-83B1-476E-BDEC-E6069B9574C6}" presName="vertThree" presStyleCnt="0"/>
      <dgm:spPr/>
    </dgm:pt>
    <dgm:pt modelId="{4F873568-9399-4599-806D-BF74EEC5DEDC}" type="pres">
      <dgm:prSet presAssocID="{500BDBC9-83B1-476E-BDEC-E6069B9574C6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7C185C-DB8E-4E00-B09C-EF2C67FAE481}" type="pres">
      <dgm:prSet presAssocID="{500BDBC9-83B1-476E-BDEC-E6069B9574C6}" presName="parTransThree" presStyleCnt="0"/>
      <dgm:spPr/>
    </dgm:pt>
    <dgm:pt modelId="{0196ECE4-C49C-456E-8150-7653DBA613BF}" type="pres">
      <dgm:prSet presAssocID="{500BDBC9-83B1-476E-BDEC-E6069B9574C6}" presName="horzThree" presStyleCnt="0"/>
      <dgm:spPr/>
    </dgm:pt>
    <dgm:pt modelId="{8923DD4B-0F7C-479E-A49C-DB2005348DAC}" type="pres">
      <dgm:prSet presAssocID="{35CC3782-3B08-42CC-B742-F4FEAB33DF73}" presName="vertFour" presStyleCnt="0">
        <dgm:presLayoutVars>
          <dgm:chPref val="3"/>
        </dgm:presLayoutVars>
      </dgm:prSet>
      <dgm:spPr/>
    </dgm:pt>
    <dgm:pt modelId="{11A4E83F-45B1-4AE5-B068-DFAD015EB39C}" type="pres">
      <dgm:prSet presAssocID="{35CC3782-3B08-42CC-B742-F4FEAB33DF73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4D13CB-F71A-4889-A4C6-AD3274F91657}" type="pres">
      <dgm:prSet presAssocID="{35CC3782-3B08-42CC-B742-F4FEAB33DF73}" presName="horzFour" presStyleCnt="0"/>
      <dgm:spPr/>
    </dgm:pt>
  </dgm:ptLst>
  <dgm:cxnLst>
    <dgm:cxn modelId="{1CDACE19-C12F-4B5C-B77A-8FBD35382E96}" srcId="{500BDBC9-83B1-476E-BDEC-E6069B9574C6}" destId="{35CC3782-3B08-42CC-B742-F4FEAB33DF73}" srcOrd="0" destOrd="0" parTransId="{7F801829-B7AA-49CF-93A3-2948FF780A82}" sibTransId="{9725C587-3688-4F15-BB42-9FCB376C7178}"/>
    <dgm:cxn modelId="{6F44BE60-0888-46BB-BE97-DE4441B7F8C1}" srcId="{765F0206-730C-47E5-BEDD-0CC582D87D2C}" destId="{1A4F0292-A9CF-436F-B1DC-1EF8940E8C29}" srcOrd="0" destOrd="0" parTransId="{83EF4136-BF11-41F6-94AE-DB8EA4EBFB43}" sibTransId="{C01821E5-0887-4761-BF1F-59F8EB626564}"/>
    <dgm:cxn modelId="{2338406B-9445-47B2-81CC-82073F085071}" type="presOf" srcId="{535CCAFF-DE62-4AFB-AAC2-F163037A4A4A}" destId="{43C04320-D4E8-4612-95CC-0171A0B86D61}" srcOrd="0" destOrd="0" presId="urn:microsoft.com/office/officeart/2005/8/layout/hierarchy4"/>
    <dgm:cxn modelId="{3F716AE7-309E-47AB-B4E9-55BBD5E0061A}" srcId="{0A39C09A-5C11-4819-B995-1A64AB0C7B32}" destId="{535CCAFF-DE62-4AFB-AAC2-F163037A4A4A}" srcOrd="0" destOrd="0" parTransId="{320CA4EC-A9D9-4559-9733-924D81871EAB}" sibTransId="{8E599C1C-90D8-4DCF-9075-898CCCA3AD99}"/>
    <dgm:cxn modelId="{0A7B0175-22DD-4DAC-9DC7-E0F98619AD1A}" srcId="{535CCAFF-DE62-4AFB-AAC2-F163037A4A4A}" destId="{C44C8F2C-3007-4544-B8A0-43F3EA07F173}" srcOrd="0" destOrd="0" parTransId="{6AA8603C-E147-43B8-8DAD-D5B3186BC25D}" sibTransId="{8F86098B-FC94-4FA5-A54D-C73768F23581}"/>
    <dgm:cxn modelId="{0C2A90BD-1C75-4C4B-84A4-D1E5F18D45BA}" type="presOf" srcId="{35CC3782-3B08-42CC-B742-F4FEAB33DF73}" destId="{11A4E83F-45B1-4AE5-B068-DFAD015EB39C}" srcOrd="0" destOrd="0" presId="urn:microsoft.com/office/officeart/2005/8/layout/hierarchy4"/>
    <dgm:cxn modelId="{350EBFFB-9EC0-4EED-BEE9-8AFF1FA80C3F}" type="presOf" srcId="{765F0206-730C-47E5-BEDD-0CC582D87D2C}" destId="{67C693D8-612A-4492-B5C5-E2DEFAE14BB5}" srcOrd="0" destOrd="0" presId="urn:microsoft.com/office/officeart/2005/8/layout/hierarchy4"/>
    <dgm:cxn modelId="{3E24B1A6-DB8F-4735-9B0C-3940B69B96C1}" srcId="{C44C8F2C-3007-4544-B8A0-43F3EA07F173}" destId="{765F0206-730C-47E5-BEDD-0CC582D87D2C}" srcOrd="0" destOrd="0" parTransId="{AF279DC5-B255-4B7F-9E68-3EBBCEE92011}" sibTransId="{CD1B8EA6-AB2E-4F49-B36C-5A37D2C49C8C}"/>
    <dgm:cxn modelId="{531814CD-0FDA-4E3C-8D9A-4835E3C0FC2B}" srcId="{C44C8F2C-3007-4544-B8A0-43F3EA07F173}" destId="{500BDBC9-83B1-476E-BDEC-E6069B9574C6}" srcOrd="1" destOrd="0" parTransId="{7659BD3E-E402-4C4E-AA2F-ADB3A56029C4}" sibTransId="{F8663996-9CE5-4983-A36D-E79440A5654F}"/>
    <dgm:cxn modelId="{75792F16-C8D5-4C83-ADCB-7F5A0D79D47F}" type="presOf" srcId="{C44C8F2C-3007-4544-B8A0-43F3EA07F173}" destId="{9BA5C4C1-0673-443B-80DC-3415CDD77CEE}" srcOrd="0" destOrd="0" presId="urn:microsoft.com/office/officeart/2005/8/layout/hierarchy4"/>
    <dgm:cxn modelId="{4FF1A9D7-6BE6-4D4A-B655-3AFE425F6879}" type="presOf" srcId="{500BDBC9-83B1-476E-BDEC-E6069B9574C6}" destId="{4F873568-9399-4599-806D-BF74EEC5DEDC}" srcOrd="0" destOrd="0" presId="urn:microsoft.com/office/officeart/2005/8/layout/hierarchy4"/>
    <dgm:cxn modelId="{80ADE5E6-9A14-48DF-8A00-8D44CBF5DF5F}" type="presOf" srcId="{1A4F0292-A9CF-436F-B1DC-1EF8940E8C29}" destId="{E7035DA8-28A1-4098-9A1D-362D78AB0D96}" srcOrd="0" destOrd="0" presId="urn:microsoft.com/office/officeart/2005/8/layout/hierarchy4"/>
    <dgm:cxn modelId="{849F63E6-C14B-4E75-9B01-5CE9EEC47817}" type="presOf" srcId="{0A39C09A-5C11-4819-B995-1A64AB0C7B32}" destId="{DF5D1044-AE58-4D75-AAFA-E95A25F127CF}" srcOrd="0" destOrd="0" presId="urn:microsoft.com/office/officeart/2005/8/layout/hierarchy4"/>
    <dgm:cxn modelId="{E5FC4E34-230B-4FE4-9C63-4D010374B9C9}" type="presParOf" srcId="{DF5D1044-AE58-4D75-AAFA-E95A25F127CF}" destId="{77392C10-8C4E-4323-936A-9965C887802C}" srcOrd="0" destOrd="0" presId="urn:microsoft.com/office/officeart/2005/8/layout/hierarchy4"/>
    <dgm:cxn modelId="{D6D36474-6732-4F76-8594-BCEC9472B551}" type="presParOf" srcId="{77392C10-8C4E-4323-936A-9965C887802C}" destId="{43C04320-D4E8-4612-95CC-0171A0B86D61}" srcOrd="0" destOrd="0" presId="urn:microsoft.com/office/officeart/2005/8/layout/hierarchy4"/>
    <dgm:cxn modelId="{420BAF6D-F369-4529-B912-17E681704741}" type="presParOf" srcId="{77392C10-8C4E-4323-936A-9965C887802C}" destId="{94FEA768-344B-45E7-A52E-04C7239020B1}" srcOrd="1" destOrd="0" presId="urn:microsoft.com/office/officeart/2005/8/layout/hierarchy4"/>
    <dgm:cxn modelId="{4CD412E4-F501-499C-B091-4EF1275E0E31}" type="presParOf" srcId="{77392C10-8C4E-4323-936A-9965C887802C}" destId="{DF29F6E5-4358-4388-BEDD-AB7E34F8D6C8}" srcOrd="2" destOrd="0" presId="urn:microsoft.com/office/officeart/2005/8/layout/hierarchy4"/>
    <dgm:cxn modelId="{1D7B60A6-C018-4C3E-97DE-C01215A3588F}" type="presParOf" srcId="{DF29F6E5-4358-4388-BEDD-AB7E34F8D6C8}" destId="{0768841C-5D1F-4287-8671-3CDA65A74CF3}" srcOrd="0" destOrd="0" presId="urn:microsoft.com/office/officeart/2005/8/layout/hierarchy4"/>
    <dgm:cxn modelId="{6BE7215E-C705-4F31-ABAD-1B071E5DDDF0}" type="presParOf" srcId="{0768841C-5D1F-4287-8671-3CDA65A74CF3}" destId="{9BA5C4C1-0673-443B-80DC-3415CDD77CEE}" srcOrd="0" destOrd="0" presId="urn:microsoft.com/office/officeart/2005/8/layout/hierarchy4"/>
    <dgm:cxn modelId="{996A8E00-88FD-4B13-B3BA-06E206EEAF65}" type="presParOf" srcId="{0768841C-5D1F-4287-8671-3CDA65A74CF3}" destId="{BFBA0E53-404A-4A32-8799-CB13FD94898D}" srcOrd="1" destOrd="0" presId="urn:microsoft.com/office/officeart/2005/8/layout/hierarchy4"/>
    <dgm:cxn modelId="{36291218-2FA0-4959-A943-02AEBAF06264}" type="presParOf" srcId="{0768841C-5D1F-4287-8671-3CDA65A74CF3}" destId="{B9E92131-226C-4144-A242-6ACDFD2933FC}" srcOrd="2" destOrd="0" presId="urn:microsoft.com/office/officeart/2005/8/layout/hierarchy4"/>
    <dgm:cxn modelId="{6599D0CC-8934-4053-B580-F8F3AAC7C40C}" type="presParOf" srcId="{B9E92131-226C-4144-A242-6ACDFD2933FC}" destId="{89C637BB-D8A9-46F7-B2B1-E077C33416BC}" srcOrd="0" destOrd="0" presId="urn:microsoft.com/office/officeart/2005/8/layout/hierarchy4"/>
    <dgm:cxn modelId="{3E34ED2E-EB8A-494C-88B6-FC275936BCD7}" type="presParOf" srcId="{89C637BB-D8A9-46F7-B2B1-E077C33416BC}" destId="{67C693D8-612A-4492-B5C5-E2DEFAE14BB5}" srcOrd="0" destOrd="0" presId="urn:microsoft.com/office/officeart/2005/8/layout/hierarchy4"/>
    <dgm:cxn modelId="{D0FD8950-8408-4496-85AD-4E5E994C0E05}" type="presParOf" srcId="{89C637BB-D8A9-46F7-B2B1-E077C33416BC}" destId="{C3D2C320-BB6B-48E2-947C-3DED0C3A9A54}" srcOrd="1" destOrd="0" presId="urn:microsoft.com/office/officeart/2005/8/layout/hierarchy4"/>
    <dgm:cxn modelId="{3C9ABBA1-B159-4901-81DE-013654313A1E}" type="presParOf" srcId="{89C637BB-D8A9-46F7-B2B1-E077C33416BC}" destId="{DCE23A41-166F-45F2-B5EA-1723FA637197}" srcOrd="2" destOrd="0" presId="urn:microsoft.com/office/officeart/2005/8/layout/hierarchy4"/>
    <dgm:cxn modelId="{447CB8B7-2E33-465D-8F5E-2AF6757572AC}" type="presParOf" srcId="{DCE23A41-166F-45F2-B5EA-1723FA637197}" destId="{37227508-67FC-46BD-B351-D0202A14B070}" srcOrd="0" destOrd="0" presId="urn:microsoft.com/office/officeart/2005/8/layout/hierarchy4"/>
    <dgm:cxn modelId="{24CC57C7-89E9-42EC-A036-B4E283268900}" type="presParOf" srcId="{37227508-67FC-46BD-B351-D0202A14B070}" destId="{E7035DA8-28A1-4098-9A1D-362D78AB0D96}" srcOrd="0" destOrd="0" presId="urn:microsoft.com/office/officeart/2005/8/layout/hierarchy4"/>
    <dgm:cxn modelId="{3D879634-8B53-46FE-8FF2-83D123D042F7}" type="presParOf" srcId="{37227508-67FC-46BD-B351-D0202A14B070}" destId="{63DFB91F-1423-42A8-B265-39638E0F8479}" srcOrd="1" destOrd="0" presId="urn:microsoft.com/office/officeart/2005/8/layout/hierarchy4"/>
    <dgm:cxn modelId="{EF4BC2B4-5EEE-424F-8FB0-01092E0480BC}" type="presParOf" srcId="{B9E92131-226C-4144-A242-6ACDFD2933FC}" destId="{59D5DF53-BF77-4715-A5FD-1F0C9A0EA7FB}" srcOrd="1" destOrd="0" presId="urn:microsoft.com/office/officeart/2005/8/layout/hierarchy4"/>
    <dgm:cxn modelId="{911E6E0D-21C6-4773-9B04-A187FDEA6934}" type="presParOf" srcId="{B9E92131-226C-4144-A242-6ACDFD2933FC}" destId="{2F53295C-9C50-411A-9582-CD48158ADA2C}" srcOrd="2" destOrd="0" presId="urn:microsoft.com/office/officeart/2005/8/layout/hierarchy4"/>
    <dgm:cxn modelId="{2690FA00-4EA4-434E-B6E6-C54769EA1921}" type="presParOf" srcId="{2F53295C-9C50-411A-9582-CD48158ADA2C}" destId="{4F873568-9399-4599-806D-BF74EEC5DEDC}" srcOrd="0" destOrd="0" presId="urn:microsoft.com/office/officeart/2005/8/layout/hierarchy4"/>
    <dgm:cxn modelId="{1A918B0B-D755-4009-8BD8-9ED9094FC2FC}" type="presParOf" srcId="{2F53295C-9C50-411A-9582-CD48158ADA2C}" destId="{A07C185C-DB8E-4E00-B09C-EF2C67FAE481}" srcOrd="1" destOrd="0" presId="urn:microsoft.com/office/officeart/2005/8/layout/hierarchy4"/>
    <dgm:cxn modelId="{BA105A3B-B2D9-402E-BBFD-74B870CFF49F}" type="presParOf" srcId="{2F53295C-9C50-411A-9582-CD48158ADA2C}" destId="{0196ECE4-C49C-456E-8150-7653DBA613BF}" srcOrd="2" destOrd="0" presId="urn:microsoft.com/office/officeart/2005/8/layout/hierarchy4"/>
    <dgm:cxn modelId="{39C8F73F-80F1-4C9C-9F74-FB0F3BCF8016}" type="presParOf" srcId="{0196ECE4-C49C-456E-8150-7653DBA613BF}" destId="{8923DD4B-0F7C-479E-A49C-DB2005348DAC}" srcOrd="0" destOrd="0" presId="urn:microsoft.com/office/officeart/2005/8/layout/hierarchy4"/>
    <dgm:cxn modelId="{14F8FE43-CCFD-4705-96FD-63C9D51B1988}" type="presParOf" srcId="{8923DD4B-0F7C-479E-A49C-DB2005348DAC}" destId="{11A4E83F-45B1-4AE5-B068-DFAD015EB39C}" srcOrd="0" destOrd="0" presId="urn:microsoft.com/office/officeart/2005/8/layout/hierarchy4"/>
    <dgm:cxn modelId="{C6A0B7E9-8350-47DF-8B18-E5E43ED94B66}" type="presParOf" srcId="{8923DD4B-0F7C-479E-A49C-DB2005348DAC}" destId="{2F4D13CB-F71A-4889-A4C6-AD3274F9165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BA8E7E-4807-4C41-B2EE-799997902C88}" type="doc">
      <dgm:prSet loTypeId="urn:microsoft.com/office/officeart/2005/8/layout/hierarchy4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51CFACD3-F399-4540-8F57-067CE923390C}">
      <dgm:prSet phldrT="[Text]" custT="1"/>
      <dgm:spPr/>
      <dgm:t>
        <a:bodyPr/>
        <a:lstStyle/>
        <a:p>
          <a:r>
            <a:rPr lang="en-US" sz="1800" b="1" dirty="0" err="1" smtClean="0">
              <a:solidFill>
                <a:schemeClr val="tx1"/>
              </a:solidFill>
            </a:rPr>
            <a:t>Membangun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generasi</a:t>
          </a:r>
          <a:r>
            <a:rPr lang="en-US" sz="1800" b="1" dirty="0" smtClean="0">
              <a:solidFill>
                <a:schemeClr val="tx1"/>
              </a:solidFill>
            </a:rPr>
            <a:t> yang </a:t>
          </a:r>
          <a:r>
            <a:rPr lang="en-US" sz="1800" b="1" dirty="0" err="1" smtClean="0">
              <a:solidFill>
                <a:schemeClr val="tx1"/>
              </a:solidFill>
            </a:rPr>
            <a:t>aktif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dan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cerdas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melalui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peningkatan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i="1" dirty="0" smtClean="0">
              <a:solidFill>
                <a:schemeClr val="tx1"/>
              </a:solidFill>
            </a:rPr>
            <a:t>Health, Hygiene and Nutrition Behavior</a:t>
          </a:r>
          <a:endParaRPr lang="en-US" sz="1800" b="1" i="1" dirty="0">
            <a:solidFill>
              <a:schemeClr val="tx1"/>
            </a:solidFill>
          </a:endParaRPr>
        </a:p>
      </dgm:t>
    </dgm:pt>
    <dgm:pt modelId="{017B7F58-A4E7-4EB1-A6A7-06FDCBCDC17B}" type="parTrans" cxnId="{4E533C30-6939-40AE-8777-26689D7A287E}">
      <dgm:prSet/>
      <dgm:spPr/>
      <dgm:t>
        <a:bodyPr/>
        <a:lstStyle/>
        <a:p>
          <a:endParaRPr lang="en-US"/>
        </a:p>
      </dgm:t>
    </dgm:pt>
    <dgm:pt modelId="{6DB7C621-E4EF-4528-B291-258DDD00C3B8}" type="sibTrans" cxnId="{4E533C30-6939-40AE-8777-26689D7A287E}">
      <dgm:prSet/>
      <dgm:spPr/>
      <dgm:t>
        <a:bodyPr/>
        <a:lstStyle/>
        <a:p>
          <a:endParaRPr lang="en-US"/>
        </a:p>
      </dgm:t>
    </dgm:pt>
    <dgm:pt modelId="{A2768E50-C908-4F70-BFC5-661763024808}">
      <dgm:prSet phldrT="[Text]" custT="1"/>
      <dgm:spPr/>
      <dgm:t>
        <a:bodyPr/>
        <a:lstStyle/>
        <a:p>
          <a:pPr algn="l"/>
          <a:r>
            <a:rPr lang="en-US" sz="1600" dirty="0" err="1" smtClean="0">
              <a:solidFill>
                <a:schemeClr val="tx1"/>
              </a:solidFill>
            </a:rPr>
            <a:t>Kebersihan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Pribadi</a:t>
          </a:r>
          <a:r>
            <a:rPr lang="en-US" sz="1600" dirty="0" smtClean="0">
              <a:solidFill>
                <a:schemeClr val="tx1"/>
              </a:solidFill>
            </a:rPr>
            <a:t>, </a:t>
          </a:r>
          <a:r>
            <a:rPr lang="en-US" sz="1600" dirty="0" err="1" smtClean="0">
              <a:solidFill>
                <a:schemeClr val="tx1"/>
              </a:solidFill>
            </a:rPr>
            <a:t>Higienitas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dan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Sanitasi</a:t>
          </a:r>
          <a:endParaRPr lang="en-US" sz="1600" dirty="0">
            <a:solidFill>
              <a:schemeClr val="tx1"/>
            </a:solidFill>
          </a:endParaRPr>
        </a:p>
      </dgm:t>
    </dgm:pt>
    <dgm:pt modelId="{4507C405-EC81-4C2D-A694-CAFA9CA31364}" type="parTrans" cxnId="{2A0A9ACA-83B4-4CF0-B305-D7739FE8979A}">
      <dgm:prSet/>
      <dgm:spPr/>
      <dgm:t>
        <a:bodyPr/>
        <a:lstStyle/>
        <a:p>
          <a:endParaRPr lang="en-US"/>
        </a:p>
      </dgm:t>
    </dgm:pt>
    <dgm:pt modelId="{7A611E85-F6DD-4798-9F26-DC992178BA5D}" type="sibTrans" cxnId="{2A0A9ACA-83B4-4CF0-B305-D7739FE8979A}">
      <dgm:prSet/>
      <dgm:spPr/>
      <dgm:t>
        <a:bodyPr/>
        <a:lstStyle/>
        <a:p>
          <a:endParaRPr lang="en-US"/>
        </a:p>
      </dgm:t>
    </dgm:pt>
    <dgm:pt modelId="{1374716A-D8D8-443D-B2E4-0077FB16AB79}">
      <dgm:prSet phldrT="[Text]" custT="1"/>
      <dgm:spPr/>
      <dgm:t>
        <a:bodyPr/>
        <a:lstStyle/>
        <a:p>
          <a:pPr algn="l"/>
          <a:r>
            <a:rPr lang="en-US" sz="1600" dirty="0" smtClean="0">
              <a:solidFill>
                <a:schemeClr val="tx1"/>
              </a:solidFill>
            </a:rPr>
            <a:t>+ </a:t>
          </a:r>
          <a:r>
            <a:rPr lang="en-US" sz="1600" dirty="0" err="1" smtClean="0">
              <a:solidFill>
                <a:schemeClr val="tx1"/>
              </a:solidFill>
            </a:rPr>
            <a:t>Kesehatan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Reproduksi</a:t>
          </a:r>
          <a:r>
            <a:rPr lang="id-ID" sz="1600" dirty="0" smtClean="0">
              <a:solidFill>
                <a:schemeClr val="tx1"/>
              </a:solidFill>
            </a:rPr>
            <a:t> </a:t>
          </a:r>
          <a:endParaRPr lang="en-US" sz="1600" dirty="0" smtClean="0">
            <a:solidFill>
              <a:schemeClr val="tx1"/>
            </a:solidFill>
          </a:endParaRPr>
        </a:p>
        <a:p>
          <a:pPr algn="l"/>
          <a:r>
            <a:rPr lang="en-US" sz="1600" dirty="0" smtClean="0">
              <a:solidFill>
                <a:schemeClr val="tx1"/>
              </a:solidFill>
            </a:rPr>
            <a:t>+</a:t>
          </a:r>
          <a:r>
            <a:rPr lang="id-ID" sz="1600" dirty="0" smtClean="0">
              <a:solidFill>
                <a:schemeClr val="tx1"/>
              </a:solidFill>
            </a:rPr>
            <a:t>Kepercayaan Diri</a:t>
          </a:r>
          <a:endParaRPr lang="en-US" sz="1600" dirty="0" smtClean="0">
            <a:solidFill>
              <a:schemeClr val="tx1"/>
            </a:solidFill>
          </a:endParaRPr>
        </a:p>
      </dgm:t>
    </dgm:pt>
    <dgm:pt modelId="{822B61CD-3782-4578-9110-6782D7B12F21}" type="parTrans" cxnId="{0BB38FC1-AB2E-4592-8356-830F873C2310}">
      <dgm:prSet/>
      <dgm:spPr/>
      <dgm:t>
        <a:bodyPr/>
        <a:lstStyle/>
        <a:p>
          <a:endParaRPr lang="en-US"/>
        </a:p>
      </dgm:t>
    </dgm:pt>
    <dgm:pt modelId="{197C636F-92BD-460D-92D3-F677209D4319}" type="sibTrans" cxnId="{0BB38FC1-AB2E-4592-8356-830F873C2310}">
      <dgm:prSet/>
      <dgm:spPr/>
      <dgm:t>
        <a:bodyPr/>
        <a:lstStyle/>
        <a:p>
          <a:endParaRPr lang="en-US"/>
        </a:p>
      </dgm:t>
    </dgm:pt>
    <dgm:pt modelId="{D50C7E82-1A63-41D7-93DB-C2F5B99DC82F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PROGRAM REMAJA BERANI HIDUP SEHAT</a:t>
          </a:r>
        </a:p>
        <a:p>
          <a:r>
            <a:rPr lang="en-US" sz="900" b="1" dirty="0" smtClean="0">
              <a:solidFill>
                <a:schemeClr val="tx1"/>
              </a:solidFill>
            </a:rPr>
            <a:t>(TINGKAT SEKOLAH MENENGAH)</a:t>
          </a:r>
        </a:p>
        <a:p>
          <a:r>
            <a:rPr lang="en-US" sz="1200" dirty="0" smtClean="0">
              <a:solidFill>
                <a:schemeClr val="tx1"/>
              </a:solidFill>
            </a:rPr>
            <a:t>(13 – 18 years)</a:t>
          </a:r>
          <a:endParaRPr lang="en-US" sz="1200" dirty="0">
            <a:solidFill>
              <a:schemeClr val="tx1"/>
            </a:solidFill>
          </a:endParaRPr>
        </a:p>
      </dgm:t>
    </dgm:pt>
    <dgm:pt modelId="{1510DB5C-CDBC-4CF7-A5CE-06742D515DC2}" type="parTrans" cxnId="{8CAA7EF1-6B4D-4BAE-88D5-390CB389A5D3}">
      <dgm:prSet/>
      <dgm:spPr/>
      <dgm:t>
        <a:bodyPr/>
        <a:lstStyle/>
        <a:p>
          <a:endParaRPr lang="en-US"/>
        </a:p>
      </dgm:t>
    </dgm:pt>
    <dgm:pt modelId="{79E1ABBF-A88C-4CC3-9D45-755946F53B38}" type="sibTrans" cxnId="{8CAA7EF1-6B4D-4BAE-88D5-390CB389A5D3}">
      <dgm:prSet/>
      <dgm:spPr/>
      <dgm:t>
        <a:bodyPr/>
        <a:lstStyle/>
        <a:p>
          <a:endParaRPr lang="en-US"/>
        </a:p>
      </dgm:t>
    </dgm:pt>
    <dgm:pt modelId="{72668DBB-18E9-47F5-9F6D-FE04D23F3FD2}">
      <dgm:prSet phldrT="[Text]" custT="1"/>
      <dgm:spPr/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PROGRAM SEKOLAH SEHAT</a:t>
          </a:r>
        </a:p>
        <a:p>
          <a:r>
            <a:rPr lang="en-US" sz="1100" b="1" dirty="0" smtClean="0">
              <a:solidFill>
                <a:schemeClr val="tx1"/>
              </a:solidFill>
            </a:rPr>
            <a:t>(TINGKAT SEKOLAH DASAR)</a:t>
          </a:r>
        </a:p>
        <a:p>
          <a:r>
            <a:rPr lang="en-US" sz="1100" dirty="0" smtClean="0">
              <a:solidFill>
                <a:schemeClr val="tx1"/>
              </a:solidFill>
            </a:rPr>
            <a:t> (6 – 12 years) </a:t>
          </a:r>
          <a:endParaRPr lang="en-US" sz="1100" dirty="0">
            <a:solidFill>
              <a:schemeClr val="tx1"/>
            </a:solidFill>
          </a:endParaRPr>
        </a:p>
      </dgm:t>
    </dgm:pt>
    <dgm:pt modelId="{4E1A512B-FE89-4C01-8C51-7B2F0D0D651C}" type="sibTrans" cxnId="{D50CE598-C429-4F0A-B913-D22E125B88B2}">
      <dgm:prSet/>
      <dgm:spPr/>
      <dgm:t>
        <a:bodyPr/>
        <a:lstStyle/>
        <a:p>
          <a:endParaRPr lang="en-US"/>
        </a:p>
      </dgm:t>
    </dgm:pt>
    <dgm:pt modelId="{3E1A0DD8-BE36-4A34-9D23-03B433315C28}" type="parTrans" cxnId="{D50CE598-C429-4F0A-B913-D22E125B88B2}">
      <dgm:prSet/>
      <dgm:spPr/>
      <dgm:t>
        <a:bodyPr/>
        <a:lstStyle/>
        <a:p>
          <a:endParaRPr lang="en-US"/>
        </a:p>
      </dgm:t>
    </dgm:pt>
    <dgm:pt modelId="{E2C77BF7-C468-4E59-9F7C-71A3033B0024}" type="pres">
      <dgm:prSet presAssocID="{F6BA8E7E-4807-4C41-B2EE-799997902C8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9DE0CC1-8491-4C59-A26D-F45B4EC0F3FA}" type="pres">
      <dgm:prSet presAssocID="{51CFACD3-F399-4540-8F57-067CE923390C}" presName="vertOne" presStyleCnt="0"/>
      <dgm:spPr/>
      <dgm:t>
        <a:bodyPr/>
        <a:lstStyle/>
        <a:p>
          <a:endParaRPr lang="en-US"/>
        </a:p>
      </dgm:t>
    </dgm:pt>
    <dgm:pt modelId="{D2FD230C-4E28-4B56-AFD3-13FB05B01BC0}" type="pres">
      <dgm:prSet presAssocID="{51CFACD3-F399-4540-8F57-067CE923390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0A5D15-8063-4273-B8D2-B7B5BB93A8EB}" type="pres">
      <dgm:prSet presAssocID="{51CFACD3-F399-4540-8F57-067CE923390C}" presName="parTransOne" presStyleCnt="0"/>
      <dgm:spPr/>
      <dgm:t>
        <a:bodyPr/>
        <a:lstStyle/>
        <a:p>
          <a:endParaRPr lang="en-US"/>
        </a:p>
      </dgm:t>
    </dgm:pt>
    <dgm:pt modelId="{0D7A3419-03CA-470F-B095-9BED93EB0000}" type="pres">
      <dgm:prSet presAssocID="{51CFACD3-F399-4540-8F57-067CE923390C}" presName="horzOne" presStyleCnt="0"/>
      <dgm:spPr/>
      <dgm:t>
        <a:bodyPr/>
        <a:lstStyle/>
        <a:p>
          <a:endParaRPr lang="en-US"/>
        </a:p>
      </dgm:t>
    </dgm:pt>
    <dgm:pt modelId="{07AB92A7-8B63-442C-BDBF-D1BD97CCC99A}" type="pres">
      <dgm:prSet presAssocID="{A2768E50-C908-4F70-BFC5-661763024808}" presName="vertTwo" presStyleCnt="0"/>
      <dgm:spPr/>
      <dgm:t>
        <a:bodyPr/>
        <a:lstStyle/>
        <a:p>
          <a:endParaRPr lang="en-US"/>
        </a:p>
      </dgm:t>
    </dgm:pt>
    <dgm:pt modelId="{DBB1F8B0-8991-4C3A-A9C8-C7E7907EB0D6}" type="pres">
      <dgm:prSet presAssocID="{A2768E50-C908-4F70-BFC5-661763024808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78B317-104B-4F43-81D0-A5C35A8B418C}" type="pres">
      <dgm:prSet presAssocID="{A2768E50-C908-4F70-BFC5-661763024808}" presName="parTransTwo" presStyleCnt="0"/>
      <dgm:spPr/>
      <dgm:t>
        <a:bodyPr/>
        <a:lstStyle/>
        <a:p>
          <a:endParaRPr lang="en-US"/>
        </a:p>
      </dgm:t>
    </dgm:pt>
    <dgm:pt modelId="{C8F71E6F-1A41-4E6F-8F46-89D0A19EEF8E}" type="pres">
      <dgm:prSet presAssocID="{A2768E50-C908-4F70-BFC5-661763024808}" presName="horzTwo" presStyleCnt="0"/>
      <dgm:spPr/>
      <dgm:t>
        <a:bodyPr/>
        <a:lstStyle/>
        <a:p>
          <a:endParaRPr lang="en-US"/>
        </a:p>
      </dgm:t>
    </dgm:pt>
    <dgm:pt modelId="{A0E176EC-020F-467B-9DA9-4F839E6A86CA}" type="pres">
      <dgm:prSet presAssocID="{72668DBB-18E9-47F5-9F6D-FE04D23F3FD2}" presName="vertThree" presStyleCnt="0"/>
      <dgm:spPr/>
      <dgm:t>
        <a:bodyPr/>
        <a:lstStyle/>
        <a:p>
          <a:endParaRPr lang="en-US"/>
        </a:p>
      </dgm:t>
    </dgm:pt>
    <dgm:pt modelId="{8827D346-259C-48BD-86DC-1332D2AEB5B0}" type="pres">
      <dgm:prSet presAssocID="{72668DBB-18E9-47F5-9F6D-FE04D23F3FD2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91424E-0A9C-4CF7-995D-5E8A74BCCEF0}" type="pres">
      <dgm:prSet presAssocID="{72668DBB-18E9-47F5-9F6D-FE04D23F3FD2}" presName="horzThree" presStyleCnt="0"/>
      <dgm:spPr/>
      <dgm:t>
        <a:bodyPr/>
        <a:lstStyle/>
        <a:p>
          <a:endParaRPr lang="en-US"/>
        </a:p>
      </dgm:t>
    </dgm:pt>
    <dgm:pt modelId="{8CFF1C63-212D-4416-AD53-E8D66EDF1FB6}" type="pres">
      <dgm:prSet presAssocID="{7A611E85-F6DD-4798-9F26-DC992178BA5D}" presName="sibSpaceTwo" presStyleCnt="0"/>
      <dgm:spPr/>
      <dgm:t>
        <a:bodyPr/>
        <a:lstStyle/>
        <a:p>
          <a:endParaRPr lang="en-US"/>
        </a:p>
      </dgm:t>
    </dgm:pt>
    <dgm:pt modelId="{B253CD98-BE5B-45AE-8F12-13CF5A7ECFA4}" type="pres">
      <dgm:prSet presAssocID="{1374716A-D8D8-443D-B2E4-0077FB16AB79}" presName="vertTwo" presStyleCnt="0"/>
      <dgm:spPr/>
      <dgm:t>
        <a:bodyPr/>
        <a:lstStyle/>
        <a:p>
          <a:endParaRPr lang="en-US"/>
        </a:p>
      </dgm:t>
    </dgm:pt>
    <dgm:pt modelId="{68E5E7BF-C6B4-4B02-8CCF-BF7D21D34855}" type="pres">
      <dgm:prSet presAssocID="{1374716A-D8D8-443D-B2E4-0077FB16AB79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7AA631-E7E6-49A5-9DBD-BC7B0F064F7A}" type="pres">
      <dgm:prSet presAssocID="{1374716A-D8D8-443D-B2E4-0077FB16AB79}" presName="parTransTwo" presStyleCnt="0"/>
      <dgm:spPr/>
      <dgm:t>
        <a:bodyPr/>
        <a:lstStyle/>
        <a:p>
          <a:endParaRPr lang="en-US"/>
        </a:p>
      </dgm:t>
    </dgm:pt>
    <dgm:pt modelId="{DDE62C48-2241-4AA9-ACA2-E403EB4A3709}" type="pres">
      <dgm:prSet presAssocID="{1374716A-D8D8-443D-B2E4-0077FB16AB79}" presName="horzTwo" presStyleCnt="0"/>
      <dgm:spPr/>
      <dgm:t>
        <a:bodyPr/>
        <a:lstStyle/>
        <a:p>
          <a:endParaRPr lang="en-US"/>
        </a:p>
      </dgm:t>
    </dgm:pt>
    <dgm:pt modelId="{9E673BA4-A77A-4ECC-9E84-8246E8A2A2BD}" type="pres">
      <dgm:prSet presAssocID="{D50C7E82-1A63-41D7-93DB-C2F5B99DC82F}" presName="vertThree" presStyleCnt="0"/>
      <dgm:spPr/>
      <dgm:t>
        <a:bodyPr/>
        <a:lstStyle/>
        <a:p>
          <a:endParaRPr lang="en-US"/>
        </a:p>
      </dgm:t>
    </dgm:pt>
    <dgm:pt modelId="{1853BFC8-D69A-4828-9517-3F401F3F9846}" type="pres">
      <dgm:prSet presAssocID="{D50C7E82-1A63-41D7-93DB-C2F5B99DC82F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0629B3-7A40-4C44-A372-7320549A937D}" type="pres">
      <dgm:prSet presAssocID="{D50C7E82-1A63-41D7-93DB-C2F5B99DC82F}" presName="horzThree" presStyleCnt="0"/>
      <dgm:spPr/>
      <dgm:t>
        <a:bodyPr/>
        <a:lstStyle/>
        <a:p>
          <a:endParaRPr lang="en-US"/>
        </a:p>
      </dgm:t>
    </dgm:pt>
  </dgm:ptLst>
  <dgm:cxnLst>
    <dgm:cxn modelId="{8260928B-310E-4217-8B04-F8A66B5D5A7C}" type="presOf" srcId="{F6BA8E7E-4807-4C41-B2EE-799997902C88}" destId="{E2C77BF7-C468-4E59-9F7C-71A3033B0024}" srcOrd="0" destOrd="0" presId="urn:microsoft.com/office/officeart/2005/8/layout/hierarchy4"/>
    <dgm:cxn modelId="{94DBF957-7530-4C03-BFD9-ACC76509D6B7}" type="presOf" srcId="{D50C7E82-1A63-41D7-93DB-C2F5B99DC82F}" destId="{1853BFC8-D69A-4828-9517-3F401F3F9846}" srcOrd="0" destOrd="0" presId="urn:microsoft.com/office/officeart/2005/8/layout/hierarchy4"/>
    <dgm:cxn modelId="{D50CE598-C429-4F0A-B913-D22E125B88B2}" srcId="{A2768E50-C908-4F70-BFC5-661763024808}" destId="{72668DBB-18E9-47F5-9F6D-FE04D23F3FD2}" srcOrd="0" destOrd="0" parTransId="{3E1A0DD8-BE36-4A34-9D23-03B433315C28}" sibTransId="{4E1A512B-FE89-4C01-8C51-7B2F0D0D651C}"/>
    <dgm:cxn modelId="{0BB38FC1-AB2E-4592-8356-830F873C2310}" srcId="{51CFACD3-F399-4540-8F57-067CE923390C}" destId="{1374716A-D8D8-443D-B2E4-0077FB16AB79}" srcOrd="1" destOrd="0" parTransId="{822B61CD-3782-4578-9110-6782D7B12F21}" sibTransId="{197C636F-92BD-460D-92D3-F677209D4319}"/>
    <dgm:cxn modelId="{25AC78D5-655B-40D9-8242-6857A4023392}" type="presOf" srcId="{A2768E50-C908-4F70-BFC5-661763024808}" destId="{DBB1F8B0-8991-4C3A-A9C8-C7E7907EB0D6}" srcOrd="0" destOrd="0" presId="urn:microsoft.com/office/officeart/2005/8/layout/hierarchy4"/>
    <dgm:cxn modelId="{8CAA7EF1-6B4D-4BAE-88D5-390CB389A5D3}" srcId="{1374716A-D8D8-443D-B2E4-0077FB16AB79}" destId="{D50C7E82-1A63-41D7-93DB-C2F5B99DC82F}" srcOrd="0" destOrd="0" parTransId="{1510DB5C-CDBC-4CF7-A5CE-06742D515DC2}" sibTransId="{79E1ABBF-A88C-4CC3-9D45-755946F53B38}"/>
    <dgm:cxn modelId="{4E533C30-6939-40AE-8777-26689D7A287E}" srcId="{F6BA8E7E-4807-4C41-B2EE-799997902C88}" destId="{51CFACD3-F399-4540-8F57-067CE923390C}" srcOrd="0" destOrd="0" parTransId="{017B7F58-A4E7-4EB1-A6A7-06FDCBCDC17B}" sibTransId="{6DB7C621-E4EF-4528-B291-258DDD00C3B8}"/>
    <dgm:cxn modelId="{2A0A9ACA-83B4-4CF0-B305-D7739FE8979A}" srcId="{51CFACD3-F399-4540-8F57-067CE923390C}" destId="{A2768E50-C908-4F70-BFC5-661763024808}" srcOrd="0" destOrd="0" parTransId="{4507C405-EC81-4C2D-A694-CAFA9CA31364}" sibTransId="{7A611E85-F6DD-4798-9F26-DC992178BA5D}"/>
    <dgm:cxn modelId="{9E9A1FDF-2757-45BB-9004-3F91CB76C99B}" type="presOf" srcId="{72668DBB-18E9-47F5-9F6D-FE04D23F3FD2}" destId="{8827D346-259C-48BD-86DC-1332D2AEB5B0}" srcOrd="0" destOrd="0" presId="urn:microsoft.com/office/officeart/2005/8/layout/hierarchy4"/>
    <dgm:cxn modelId="{CA7036E9-2B4C-4987-B757-8BBCD75E32BD}" type="presOf" srcId="{1374716A-D8D8-443D-B2E4-0077FB16AB79}" destId="{68E5E7BF-C6B4-4B02-8CCF-BF7D21D34855}" srcOrd="0" destOrd="0" presId="urn:microsoft.com/office/officeart/2005/8/layout/hierarchy4"/>
    <dgm:cxn modelId="{EBB09F49-A399-4718-920E-F6CD002ABFA8}" type="presOf" srcId="{51CFACD3-F399-4540-8F57-067CE923390C}" destId="{D2FD230C-4E28-4B56-AFD3-13FB05B01BC0}" srcOrd="0" destOrd="0" presId="urn:microsoft.com/office/officeart/2005/8/layout/hierarchy4"/>
    <dgm:cxn modelId="{F9AAB9DC-94F6-4C64-82B0-67A6020A9070}" type="presParOf" srcId="{E2C77BF7-C468-4E59-9F7C-71A3033B0024}" destId="{49DE0CC1-8491-4C59-A26D-F45B4EC0F3FA}" srcOrd="0" destOrd="0" presId="urn:microsoft.com/office/officeart/2005/8/layout/hierarchy4"/>
    <dgm:cxn modelId="{36ED7A7E-31D0-4466-84EC-63814D5FA5CA}" type="presParOf" srcId="{49DE0CC1-8491-4C59-A26D-F45B4EC0F3FA}" destId="{D2FD230C-4E28-4B56-AFD3-13FB05B01BC0}" srcOrd="0" destOrd="0" presId="urn:microsoft.com/office/officeart/2005/8/layout/hierarchy4"/>
    <dgm:cxn modelId="{43124838-7CC0-4C7A-8769-005E57B3DDBE}" type="presParOf" srcId="{49DE0CC1-8491-4C59-A26D-F45B4EC0F3FA}" destId="{1B0A5D15-8063-4273-B8D2-B7B5BB93A8EB}" srcOrd="1" destOrd="0" presId="urn:microsoft.com/office/officeart/2005/8/layout/hierarchy4"/>
    <dgm:cxn modelId="{DF1F3C55-52B0-41EE-AE01-932146C02EF5}" type="presParOf" srcId="{49DE0CC1-8491-4C59-A26D-F45B4EC0F3FA}" destId="{0D7A3419-03CA-470F-B095-9BED93EB0000}" srcOrd="2" destOrd="0" presId="urn:microsoft.com/office/officeart/2005/8/layout/hierarchy4"/>
    <dgm:cxn modelId="{778CBBE5-2DC1-4710-B260-23163FD38DB6}" type="presParOf" srcId="{0D7A3419-03CA-470F-B095-9BED93EB0000}" destId="{07AB92A7-8B63-442C-BDBF-D1BD97CCC99A}" srcOrd="0" destOrd="0" presId="urn:microsoft.com/office/officeart/2005/8/layout/hierarchy4"/>
    <dgm:cxn modelId="{82350172-EBE1-47FE-B85F-B6DAEF165F7A}" type="presParOf" srcId="{07AB92A7-8B63-442C-BDBF-D1BD97CCC99A}" destId="{DBB1F8B0-8991-4C3A-A9C8-C7E7907EB0D6}" srcOrd="0" destOrd="0" presId="urn:microsoft.com/office/officeart/2005/8/layout/hierarchy4"/>
    <dgm:cxn modelId="{B4F25389-4DE2-4920-853B-DFDF3B0A8190}" type="presParOf" srcId="{07AB92A7-8B63-442C-BDBF-D1BD97CCC99A}" destId="{1D78B317-104B-4F43-81D0-A5C35A8B418C}" srcOrd="1" destOrd="0" presId="urn:microsoft.com/office/officeart/2005/8/layout/hierarchy4"/>
    <dgm:cxn modelId="{A0AF5891-9639-46E9-9829-E38093C43E09}" type="presParOf" srcId="{07AB92A7-8B63-442C-BDBF-D1BD97CCC99A}" destId="{C8F71E6F-1A41-4E6F-8F46-89D0A19EEF8E}" srcOrd="2" destOrd="0" presId="urn:microsoft.com/office/officeart/2005/8/layout/hierarchy4"/>
    <dgm:cxn modelId="{7354C1AB-F4FC-426C-BFF8-CC0041B47BAF}" type="presParOf" srcId="{C8F71E6F-1A41-4E6F-8F46-89D0A19EEF8E}" destId="{A0E176EC-020F-467B-9DA9-4F839E6A86CA}" srcOrd="0" destOrd="0" presId="urn:microsoft.com/office/officeart/2005/8/layout/hierarchy4"/>
    <dgm:cxn modelId="{2A622CDF-ECEB-4D9E-9881-8ECA91354840}" type="presParOf" srcId="{A0E176EC-020F-467B-9DA9-4F839E6A86CA}" destId="{8827D346-259C-48BD-86DC-1332D2AEB5B0}" srcOrd="0" destOrd="0" presId="urn:microsoft.com/office/officeart/2005/8/layout/hierarchy4"/>
    <dgm:cxn modelId="{D1B8CE0D-B19A-4C87-9FC7-550965AF75B0}" type="presParOf" srcId="{A0E176EC-020F-467B-9DA9-4F839E6A86CA}" destId="{A091424E-0A9C-4CF7-995D-5E8A74BCCEF0}" srcOrd="1" destOrd="0" presId="urn:microsoft.com/office/officeart/2005/8/layout/hierarchy4"/>
    <dgm:cxn modelId="{65E56930-D316-445B-9DC8-16E76D916DF6}" type="presParOf" srcId="{0D7A3419-03CA-470F-B095-9BED93EB0000}" destId="{8CFF1C63-212D-4416-AD53-E8D66EDF1FB6}" srcOrd="1" destOrd="0" presId="urn:microsoft.com/office/officeart/2005/8/layout/hierarchy4"/>
    <dgm:cxn modelId="{8FA180D8-893C-4A79-9865-C6A9F4CCDEA9}" type="presParOf" srcId="{0D7A3419-03CA-470F-B095-9BED93EB0000}" destId="{B253CD98-BE5B-45AE-8F12-13CF5A7ECFA4}" srcOrd="2" destOrd="0" presId="urn:microsoft.com/office/officeart/2005/8/layout/hierarchy4"/>
    <dgm:cxn modelId="{38F61F89-F5BE-4909-B6C4-1FBC7C5A65AC}" type="presParOf" srcId="{B253CD98-BE5B-45AE-8F12-13CF5A7ECFA4}" destId="{68E5E7BF-C6B4-4B02-8CCF-BF7D21D34855}" srcOrd="0" destOrd="0" presId="urn:microsoft.com/office/officeart/2005/8/layout/hierarchy4"/>
    <dgm:cxn modelId="{2AD91210-7C6A-458C-BAAC-74043F13281B}" type="presParOf" srcId="{B253CD98-BE5B-45AE-8F12-13CF5A7ECFA4}" destId="{197AA631-E7E6-49A5-9DBD-BC7B0F064F7A}" srcOrd="1" destOrd="0" presId="urn:microsoft.com/office/officeart/2005/8/layout/hierarchy4"/>
    <dgm:cxn modelId="{3FB2872A-4C78-4C02-8D76-E4900B64BD0E}" type="presParOf" srcId="{B253CD98-BE5B-45AE-8F12-13CF5A7ECFA4}" destId="{DDE62C48-2241-4AA9-ACA2-E403EB4A3709}" srcOrd="2" destOrd="0" presId="urn:microsoft.com/office/officeart/2005/8/layout/hierarchy4"/>
    <dgm:cxn modelId="{81F3B562-6F10-40BA-8615-364B3A07F1E4}" type="presParOf" srcId="{DDE62C48-2241-4AA9-ACA2-E403EB4A3709}" destId="{9E673BA4-A77A-4ECC-9E84-8246E8A2A2BD}" srcOrd="0" destOrd="0" presId="urn:microsoft.com/office/officeart/2005/8/layout/hierarchy4"/>
    <dgm:cxn modelId="{F78D44BE-B02E-4E9F-ADBE-734BAF733E6A}" type="presParOf" srcId="{9E673BA4-A77A-4ECC-9E84-8246E8A2A2BD}" destId="{1853BFC8-D69A-4828-9517-3F401F3F9846}" srcOrd="0" destOrd="0" presId="urn:microsoft.com/office/officeart/2005/8/layout/hierarchy4"/>
    <dgm:cxn modelId="{FC05D59E-B0E9-47FF-A997-EBC125D24915}" type="presParOf" srcId="{9E673BA4-A77A-4ECC-9E84-8246E8A2A2BD}" destId="{820629B3-7A40-4C44-A372-7320549A937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9CA36A-9E5D-4CC1-9B5A-A092E62DACFF}" type="doc">
      <dgm:prSet loTypeId="urn:microsoft.com/office/officeart/2005/8/layout/bProcess3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48D9E218-01AC-417A-9DC6-A6657EE4FF0A}">
      <dgm:prSet phldrT="[Text]"/>
      <dgm:spPr>
        <a:ln w="57150">
          <a:solidFill>
            <a:srgbClr val="E57200"/>
          </a:solidFill>
        </a:ln>
      </dgm:spPr>
      <dgm:t>
        <a:bodyPr/>
        <a:lstStyle/>
        <a:p>
          <a:pPr algn="ctr"/>
          <a:r>
            <a:rPr lang="en-US" dirty="0" smtClean="0"/>
            <a:t>Program </a:t>
          </a:r>
          <a:r>
            <a:rPr lang="en-US" dirty="0" err="1" smtClean="0"/>
            <a:t>Sekolah</a:t>
          </a:r>
          <a:r>
            <a:rPr lang="en-US" dirty="0" smtClean="0"/>
            <a:t> </a:t>
          </a:r>
          <a:r>
            <a:rPr lang="en-US" dirty="0" err="1" smtClean="0"/>
            <a:t>Sehat</a:t>
          </a:r>
          <a:r>
            <a:rPr lang="en-US" dirty="0" smtClean="0"/>
            <a:t> </a:t>
          </a:r>
          <a:r>
            <a:rPr lang="en-US" dirty="0" err="1" smtClean="0"/>
            <a:t>ditunjukkan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penguatan</a:t>
          </a:r>
          <a:r>
            <a:rPr lang="en-US" dirty="0" smtClean="0"/>
            <a:t> </a:t>
          </a:r>
          <a:r>
            <a:rPr lang="en-US" dirty="0" err="1" smtClean="0"/>
            <a:t>trias</a:t>
          </a:r>
          <a:r>
            <a:rPr lang="en-US" dirty="0" smtClean="0"/>
            <a:t> </a:t>
          </a:r>
          <a:r>
            <a:rPr lang="en-US" dirty="0" smtClean="0"/>
            <a:t>UKS; </a:t>
          </a:r>
          <a:r>
            <a:rPr lang="en-US" dirty="0" err="1" smtClean="0"/>
            <a:t>pelaksanaan</a:t>
          </a:r>
          <a:r>
            <a:rPr lang="en-US" dirty="0" smtClean="0"/>
            <a:t> </a:t>
          </a:r>
          <a:r>
            <a:rPr lang="en-US" dirty="0" smtClean="0"/>
            <a:t>PHBS, </a:t>
          </a:r>
          <a:r>
            <a:rPr lang="en-US" dirty="0" err="1" smtClean="0"/>
            <a:t>revitalisasi</a:t>
          </a:r>
          <a:r>
            <a:rPr lang="en-US" dirty="0" smtClean="0"/>
            <a:t> </a:t>
          </a:r>
          <a:r>
            <a:rPr lang="en-US" dirty="0" err="1" smtClean="0"/>
            <a:t>Dokter</a:t>
          </a:r>
          <a:r>
            <a:rPr lang="en-US" dirty="0" smtClean="0"/>
            <a:t> Kecil.</a:t>
          </a:r>
          <a:endParaRPr lang="en-US" dirty="0"/>
        </a:p>
      </dgm:t>
    </dgm:pt>
    <dgm:pt modelId="{E20A3E6E-F013-4D21-A4FF-A58E2B82D6E0}" type="parTrans" cxnId="{56169157-0F39-460E-8A99-FFFA9D768AF7}">
      <dgm:prSet/>
      <dgm:spPr/>
      <dgm:t>
        <a:bodyPr/>
        <a:lstStyle/>
        <a:p>
          <a:endParaRPr lang="en-US"/>
        </a:p>
      </dgm:t>
    </dgm:pt>
    <dgm:pt modelId="{C52A0C4B-D126-4535-9A65-204DB33B0E9E}" type="sibTrans" cxnId="{56169157-0F39-460E-8A99-FFFA9D768AF7}">
      <dgm:prSet/>
      <dgm:spPr/>
      <dgm:t>
        <a:bodyPr/>
        <a:lstStyle/>
        <a:p>
          <a:endParaRPr lang="en-US"/>
        </a:p>
      </dgm:t>
    </dgm:pt>
    <dgm:pt modelId="{D1F15C44-C508-4E04-B378-D08C05827707}">
      <dgm:prSet phldrT="[Text]"/>
      <dgm:spPr>
        <a:ln w="5715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dirty="0" err="1" smtClean="0"/>
            <a:t>Pendekatan</a:t>
          </a:r>
          <a:r>
            <a:rPr lang="en-US" dirty="0" smtClean="0"/>
            <a:t> </a:t>
          </a:r>
          <a:r>
            <a:rPr lang="en-US" dirty="0" err="1" smtClean="0"/>
            <a:t>berbasis</a:t>
          </a:r>
          <a:r>
            <a:rPr lang="en-US" dirty="0" smtClean="0"/>
            <a:t> </a:t>
          </a:r>
          <a:r>
            <a:rPr lang="en-US" dirty="0" err="1" smtClean="0"/>
            <a:t>prinsip-prinsip</a:t>
          </a:r>
          <a:r>
            <a:rPr lang="en-US" dirty="0" smtClean="0"/>
            <a:t> </a:t>
          </a:r>
          <a:r>
            <a:rPr lang="en-US" dirty="0" err="1" smtClean="0"/>
            <a:t>kesehatan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sanitasi</a:t>
          </a:r>
          <a:r>
            <a:rPr lang="en-US" dirty="0" smtClean="0"/>
            <a:t> di </a:t>
          </a:r>
          <a:r>
            <a:rPr lang="en-US" dirty="0" err="1" smtClean="0"/>
            <a:t>sekolah</a:t>
          </a:r>
          <a:r>
            <a:rPr lang="en-US" dirty="0" smtClean="0"/>
            <a:t>, </a:t>
          </a:r>
          <a:r>
            <a:rPr lang="en-US" dirty="0" err="1" smtClean="0"/>
            <a:t>selaras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pilar</a:t>
          </a:r>
          <a:r>
            <a:rPr lang="en-US" dirty="0" smtClean="0"/>
            <a:t> STBM.</a:t>
          </a:r>
          <a:endParaRPr lang="en-US" dirty="0"/>
        </a:p>
      </dgm:t>
    </dgm:pt>
    <dgm:pt modelId="{FB2A74A1-72F2-4D51-BEB5-1D855C5623F3}" type="parTrans" cxnId="{BA14F064-6830-4DA4-A7EA-34C6BD389311}">
      <dgm:prSet/>
      <dgm:spPr/>
      <dgm:t>
        <a:bodyPr/>
        <a:lstStyle/>
        <a:p>
          <a:endParaRPr lang="en-US"/>
        </a:p>
      </dgm:t>
    </dgm:pt>
    <dgm:pt modelId="{81A49646-5216-4CE4-916F-B813BC13D776}" type="sibTrans" cxnId="{BA14F064-6830-4DA4-A7EA-34C6BD389311}">
      <dgm:prSet/>
      <dgm:spPr/>
      <dgm:t>
        <a:bodyPr/>
        <a:lstStyle/>
        <a:p>
          <a:endParaRPr lang="en-US"/>
        </a:p>
      </dgm:t>
    </dgm:pt>
    <dgm:pt modelId="{DFFD2C83-35AF-4F1C-9F7A-6E2524A57570}">
      <dgm:prSet phldrT="[Text]" custT="1"/>
      <dgm:spPr>
        <a:ln w="57150">
          <a:solidFill>
            <a:srgbClr val="7030A0"/>
          </a:solidFill>
        </a:ln>
      </dgm:spPr>
      <dgm:t>
        <a:bodyPr/>
        <a:lstStyle/>
        <a:p>
          <a:pPr algn="l"/>
          <a:r>
            <a:rPr lang="en-US" sz="1100" dirty="0" err="1" smtClean="0"/>
            <a:t>Penguatan</a:t>
          </a:r>
          <a:r>
            <a:rPr lang="en-US" sz="1100" dirty="0" smtClean="0"/>
            <a:t> </a:t>
          </a:r>
          <a:r>
            <a:rPr lang="en-US" sz="1100" dirty="0" err="1" smtClean="0"/>
            <a:t>Enam</a:t>
          </a:r>
          <a:r>
            <a:rPr lang="en-US" sz="1100" dirty="0" smtClean="0"/>
            <a:t> </a:t>
          </a:r>
          <a:r>
            <a:rPr lang="en-US" sz="1100" dirty="0" err="1" smtClean="0"/>
            <a:t>Pembiasaan</a:t>
          </a:r>
          <a:r>
            <a:rPr lang="en-US" sz="1100" dirty="0" smtClean="0"/>
            <a:t>:</a:t>
          </a:r>
        </a:p>
        <a:p>
          <a:pPr algn="l"/>
          <a:r>
            <a:rPr lang="en-US" sz="1100" dirty="0" smtClean="0"/>
            <a:t>1. </a:t>
          </a:r>
          <a:r>
            <a:rPr lang="en-US" sz="1100" dirty="0" err="1" smtClean="0"/>
            <a:t>Cuci</a:t>
          </a:r>
          <a:r>
            <a:rPr lang="en-US" sz="1100" dirty="0" smtClean="0"/>
            <a:t> </a:t>
          </a:r>
          <a:r>
            <a:rPr lang="en-US" sz="1100" dirty="0" err="1" smtClean="0"/>
            <a:t>Tangan</a:t>
          </a:r>
          <a:r>
            <a:rPr lang="en-US" sz="1100" dirty="0" smtClean="0"/>
            <a:t> </a:t>
          </a:r>
          <a:r>
            <a:rPr lang="en-US" sz="1100" dirty="0" err="1" smtClean="0"/>
            <a:t>Pakai</a:t>
          </a:r>
          <a:r>
            <a:rPr lang="en-US" sz="1100" dirty="0" smtClean="0"/>
            <a:t> </a:t>
          </a:r>
          <a:r>
            <a:rPr lang="en-US" sz="1100" dirty="0" err="1" smtClean="0"/>
            <a:t>Sabun</a:t>
          </a:r>
          <a:endParaRPr lang="en-US" sz="1100" dirty="0" smtClean="0"/>
        </a:p>
        <a:p>
          <a:pPr algn="l"/>
          <a:r>
            <a:rPr lang="en-US" sz="1100" dirty="0" smtClean="0"/>
            <a:t>2. </a:t>
          </a:r>
          <a:r>
            <a:rPr lang="en-US" sz="1100" dirty="0" err="1" smtClean="0"/>
            <a:t>Sikat</a:t>
          </a:r>
          <a:r>
            <a:rPr lang="en-US" sz="1100" dirty="0" smtClean="0"/>
            <a:t> Gigi </a:t>
          </a:r>
          <a:r>
            <a:rPr lang="en-US" sz="1100" dirty="0" err="1" smtClean="0"/>
            <a:t>Pagi</a:t>
          </a:r>
          <a:r>
            <a:rPr lang="en-US" sz="1100" dirty="0" smtClean="0"/>
            <a:t> </a:t>
          </a:r>
          <a:r>
            <a:rPr lang="en-US" sz="1100" dirty="0" err="1" smtClean="0"/>
            <a:t>dan</a:t>
          </a:r>
          <a:r>
            <a:rPr lang="en-US" sz="1100" dirty="0" smtClean="0"/>
            <a:t> Malam</a:t>
          </a:r>
        </a:p>
        <a:p>
          <a:pPr algn="l"/>
          <a:r>
            <a:rPr lang="en-US" sz="1100" dirty="0" smtClean="0"/>
            <a:t>3. Toilet </a:t>
          </a:r>
          <a:r>
            <a:rPr lang="en-US" sz="1100" dirty="0" err="1" smtClean="0"/>
            <a:t>Higienis</a:t>
          </a:r>
          <a:endParaRPr lang="en-US" sz="1100" dirty="0" smtClean="0"/>
        </a:p>
        <a:p>
          <a:pPr algn="l"/>
          <a:r>
            <a:rPr lang="en-US" sz="1100" dirty="0" smtClean="0"/>
            <a:t>4. Air </a:t>
          </a:r>
          <a:r>
            <a:rPr lang="en-US" sz="1100" dirty="0" err="1" smtClean="0"/>
            <a:t>Minum</a:t>
          </a:r>
          <a:r>
            <a:rPr lang="en-US" sz="1100" dirty="0" smtClean="0"/>
            <a:t> </a:t>
          </a:r>
          <a:r>
            <a:rPr lang="en-US" sz="1100" dirty="0" err="1" smtClean="0"/>
            <a:t>Bebas</a:t>
          </a:r>
          <a:r>
            <a:rPr lang="en-US" sz="1100" dirty="0" smtClean="0"/>
            <a:t> Kuman</a:t>
          </a:r>
        </a:p>
        <a:p>
          <a:pPr algn="l"/>
          <a:r>
            <a:rPr lang="en-US" sz="1100" dirty="0" smtClean="0"/>
            <a:t>5. </a:t>
          </a:r>
          <a:r>
            <a:rPr lang="en-US" sz="1100" dirty="0" err="1" smtClean="0"/>
            <a:t>Makanan</a:t>
          </a:r>
          <a:r>
            <a:rPr lang="en-US" sz="1100" dirty="0" smtClean="0"/>
            <a:t> </a:t>
          </a:r>
          <a:r>
            <a:rPr lang="en-US" sz="1100" dirty="0" err="1" smtClean="0"/>
            <a:t>Beragam</a:t>
          </a:r>
          <a:r>
            <a:rPr lang="en-US" sz="1100" dirty="0" smtClean="0"/>
            <a:t>, </a:t>
          </a:r>
          <a:r>
            <a:rPr lang="en-US" sz="1100" dirty="0" err="1" smtClean="0"/>
            <a:t>Bergizi</a:t>
          </a:r>
          <a:r>
            <a:rPr lang="en-US" sz="1100" dirty="0" smtClean="0"/>
            <a:t>, </a:t>
          </a:r>
          <a:r>
            <a:rPr lang="en-US" sz="1100" dirty="0" err="1" smtClean="0"/>
            <a:t>Seimbang</a:t>
          </a:r>
          <a:r>
            <a:rPr lang="en-US" sz="1100" dirty="0" smtClean="0"/>
            <a:t>, </a:t>
          </a:r>
          <a:r>
            <a:rPr lang="en-US" sz="1100" dirty="0" err="1" smtClean="0"/>
            <a:t>dan</a:t>
          </a:r>
          <a:r>
            <a:rPr lang="en-US" sz="1100" dirty="0" smtClean="0"/>
            <a:t> </a:t>
          </a:r>
          <a:r>
            <a:rPr lang="en-US" sz="1100" dirty="0" err="1" smtClean="0"/>
            <a:t>Aman</a:t>
          </a:r>
          <a:endParaRPr lang="en-US" sz="1100" dirty="0" smtClean="0"/>
        </a:p>
        <a:p>
          <a:pPr algn="l"/>
          <a:r>
            <a:rPr lang="en-US" sz="1100" dirty="0" smtClean="0"/>
            <a:t>6. </a:t>
          </a:r>
          <a:r>
            <a:rPr lang="en-US" sz="1100" dirty="0" err="1" smtClean="0"/>
            <a:t>Manajemen</a:t>
          </a:r>
          <a:r>
            <a:rPr lang="en-US" sz="1100" dirty="0" smtClean="0"/>
            <a:t> </a:t>
          </a:r>
          <a:r>
            <a:rPr lang="en-US" sz="1100" dirty="0" err="1" smtClean="0"/>
            <a:t>Pengelolaan</a:t>
          </a:r>
          <a:r>
            <a:rPr lang="en-US" sz="1100" dirty="0" smtClean="0"/>
            <a:t> </a:t>
          </a:r>
          <a:r>
            <a:rPr lang="en-US" sz="1050" dirty="0" err="1" smtClean="0"/>
            <a:t>Sampah</a:t>
          </a:r>
          <a:r>
            <a:rPr lang="en-US" sz="1050" dirty="0" smtClean="0"/>
            <a:t> di </a:t>
          </a:r>
          <a:r>
            <a:rPr lang="en-US" sz="1050" dirty="0" err="1" smtClean="0"/>
            <a:t>Sekolah</a:t>
          </a:r>
          <a:endParaRPr lang="en-US" sz="1050" dirty="0"/>
        </a:p>
      </dgm:t>
    </dgm:pt>
    <dgm:pt modelId="{27C9D88F-CDF9-4A20-A5CD-0C4AE444F785}" type="parTrans" cxnId="{5E8797D1-1E9B-41A4-BFD5-55441D44808F}">
      <dgm:prSet/>
      <dgm:spPr/>
      <dgm:t>
        <a:bodyPr/>
        <a:lstStyle/>
        <a:p>
          <a:endParaRPr lang="en-US"/>
        </a:p>
      </dgm:t>
    </dgm:pt>
    <dgm:pt modelId="{EDD51849-65CE-400E-8DA6-B0C1B1B584B6}" type="sibTrans" cxnId="{5E8797D1-1E9B-41A4-BFD5-55441D44808F}">
      <dgm:prSet/>
      <dgm:spPr/>
      <dgm:t>
        <a:bodyPr/>
        <a:lstStyle/>
        <a:p>
          <a:endParaRPr lang="en-US"/>
        </a:p>
      </dgm:t>
    </dgm:pt>
    <dgm:pt modelId="{ED87EA68-4365-41A7-A9A1-F15800DA2564}">
      <dgm:prSet phldrT="[Text]"/>
      <dgm:spPr>
        <a:ln w="57150">
          <a:solidFill>
            <a:srgbClr val="FFC000"/>
          </a:solidFill>
        </a:ln>
      </dgm:spPr>
      <dgm:t>
        <a:bodyPr/>
        <a:lstStyle/>
        <a:p>
          <a:r>
            <a:rPr lang="en-US" b="1" dirty="0" smtClean="0"/>
            <a:t>“</a:t>
          </a:r>
          <a:r>
            <a:rPr lang="en-US" b="1" dirty="0" err="1" smtClean="0"/>
            <a:t>Mendorong</a:t>
          </a:r>
          <a:r>
            <a:rPr lang="en-US" b="1" dirty="0" smtClean="0"/>
            <a:t> </a:t>
          </a:r>
          <a:r>
            <a:rPr lang="en-US" b="1" dirty="0" err="1" smtClean="0"/>
            <a:t>peningkatan</a:t>
          </a:r>
          <a:r>
            <a:rPr lang="en-US" b="1" dirty="0" smtClean="0"/>
            <a:t> </a:t>
          </a:r>
          <a:r>
            <a:rPr lang="en-US" b="1" dirty="0" err="1" smtClean="0"/>
            <a:t>akses</a:t>
          </a:r>
          <a:r>
            <a:rPr lang="en-US" b="1" dirty="0" smtClean="0"/>
            <a:t> </a:t>
          </a:r>
          <a:r>
            <a:rPr lang="en-US" b="1" dirty="0" err="1" smtClean="0"/>
            <a:t>atas</a:t>
          </a:r>
          <a:r>
            <a:rPr lang="en-US" b="1" dirty="0" smtClean="0"/>
            <a:t> </a:t>
          </a:r>
          <a:r>
            <a:rPr lang="en-US" b="1" dirty="0" err="1" smtClean="0"/>
            <a:t>sanitasi</a:t>
          </a:r>
          <a:r>
            <a:rPr lang="en-US" b="1" dirty="0" smtClean="0"/>
            <a:t> yang </a:t>
          </a:r>
          <a:r>
            <a:rPr lang="en-US" b="1" dirty="0" err="1" smtClean="0"/>
            <a:t>layak</a:t>
          </a:r>
          <a:r>
            <a:rPr lang="en-US" b="1" dirty="0" smtClean="0"/>
            <a:t> di </a:t>
          </a:r>
          <a:r>
            <a:rPr lang="en-US" b="1" dirty="0" err="1" smtClean="0"/>
            <a:t>sekolah</a:t>
          </a:r>
          <a:r>
            <a:rPr lang="en-US" b="1" dirty="0" smtClean="0"/>
            <a:t> </a:t>
          </a:r>
          <a:r>
            <a:rPr lang="en-US" b="1" dirty="0" err="1" smtClean="0"/>
            <a:t>dan</a:t>
          </a:r>
          <a:r>
            <a:rPr lang="en-US" b="1" dirty="0" smtClean="0"/>
            <a:t> </a:t>
          </a:r>
          <a:r>
            <a:rPr lang="en-US" b="1" dirty="0" err="1" smtClean="0"/>
            <a:t>kualitas</a:t>
          </a:r>
          <a:r>
            <a:rPr lang="en-US" b="1" dirty="0" smtClean="0"/>
            <a:t> </a:t>
          </a:r>
          <a:r>
            <a:rPr lang="en-US" b="1" dirty="0" err="1" smtClean="0"/>
            <a:t>kesehatan</a:t>
          </a:r>
          <a:r>
            <a:rPr lang="en-US" b="1" dirty="0" smtClean="0"/>
            <a:t> </a:t>
          </a:r>
          <a:r>
            <a:rPr lang="en-US" b="1" dirty="0" err="1" smtClean="0"/>
            <a:t>anak-anak</a:t>
          </a:r>
          <a:r>
            <a:rPr lang="en-US" b="1" dirty="0" smtClean="0"/>
            <a:t> Indonesia.”</a:t>
          </a:r>
          <a:endParaRPr lang="en-US" b="1" dirty="0"/>
        </a:p>
      </dgm:t>
    </dgm:pt>
    <dgm:pt modelId="{B9201BEF-EA32-4347-A09C-743F3DB81301}" type="parTrans" cxnId="{D5CEA17E-8CE8-43C4-9F23-DD1CBF3FA9FB}">
      <dgm:prSet/>
      <dgm:spPr/>
      <dgm:t>
        <a:bodyPr/>
        <a:lstStyle/>
        <a:p>
          <a:endParaRPr lang="en-US"/>
        </a:p>
      </dgm:t>
    </dgm:pt>
    <dgm:pt modelId="{5738462C-9E9F-423C-B229-A0FF329C4DCD}" type="sibTrans" cxnId="{D5CEA17E-8CE8-43C4-9F23-DD1CBF3FA9FB}">
      <dgm:prSet/>
      <dgm:spPr/>
      <dgm:t>
        <a:bodyPr/>
        <a:lstStyle/>
        <a:p>
          <a:endParaRPr lang="en-US"/>
        </a:p>
      </dgm:t>
    </dgm:pt>
    <dgm:pt modelId="{CACF22DF-46BC-451C-B477-8249DE2872B7}" type="pres">
      <dgm:prSet presAssocID="{6E9CA36A-9E5D-4CC1-9B5A-A092E62DACF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399C9F2-1C3B-4009-818B-65DC65DE8D9A}" type="pres">
      <dgm:prSet presAssocID="{48D9E218-01AC-417A-9DC6-A6657EE4FF0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9E62C27-EE15-4597-93FA-1C24CB636695}" type="pres">
      <dgm:prSet presAssocID="{C52A0C4B-D126-4535-9A65-204DB33B0E9E}" presName="sibTrans" presStyleLbl="sibTrans1D1" presStyleIdx="0" presStyleCnt="3"/>
      <dgm:spPr/>
      <dgm:t>
        <a:bodyPr/>
        <a:lstStyle/>
        <a:p>
          <a:endParaRPr lang="id-ID"/>
        </a:p>
      </dgm:t>
    </dgm:pt>
    <dgm:pt modelId="{239358CF-879C-40A5-BCCE-4F75BA7DE3AB}" type="pres">
      <dgm:prSet presAssocID="{C52A0C4B-D126-4535-9A65-204DB33B0E9E}" presName="connectorText" presStyleLbl="sibTrans1D1" presStyleIdx="0" presStyleCnt="3"/>
      <dgm:spPr/>
      <dgm:t>
        <a:bodyPr/>
        <a:lstStyle/>
        <a:p>
          <a:endParaRPr lang="id-ID"/>
        </a:p>
      </dgm:t>
    </dgm:pt>
    <dgm:pt modelId="{95EA49C7-3B30-4976-B148-B3833090D5A8}" type="pres">
      <dgm:prSet presAssocID="{D1F15C44-C508-4E04-B378-D08C0582770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2673429-A753-4F9E-A095-C7B3DBC773A0}" type="pres">
      <dgm:prSet presAssocID="{81A49646-5216-4CE4-916F-B813BC13D776}" presName="sibTrans" presStyleLbl="sibTrans1D1" presStyleIdx="1" presStyleCnt="3"/>
      <dgm:spPr/>
      <dgm:t>
        <a:bodyPr/>
        <a:lstStyle/>
        <a:p>
          <a:endParaRPr lang="id-ID"/>
        </a:p>
      </dgm:t>
    </dgm:pt>
    <dgm:pt modelId="{3596BB1C-D7CF-4ED0-9719-41377BD5D94C}" type="pres">
      <dgm:prSet presAssocID="{81A49646-5216-4CE4-916F-B813BC13D776}" presName="connectorText" presStyleLbl="sibTrans1D1" presStyleIdx="1" presStyleCnt="3"/>
      <dgm:spPr/>
      <dgm:t>
        <a:bodyPr/>
        <a:lstStyle/>
        <a:p>
          <a:endParaRPr lang="id-ID"/>
        </a:p>
      </dgm:t>
    </dgm:pt>
    <dgm:pt modelId="{431B7984-2792-49D0-8E67-510F16C0AFF6}" type="pres">
      <dgm:prSet presAssocID="{DFFD2C83-35AF-4F1C-9F7A-6E2524A57570}" presName="node" presStyleLbl="node1" presStyleIdx="2" presStyleCnt="4" custScaleY="15445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436B918-5AC9-4873-94EF-4D28D50621EE}" type="pres">
      <dgm:prSet presAssocID="{EDD51849-65CE-400E-8DA6-B0C1B1B584B6}" presName="sibTrans" presStyleLbl="sibTrans1D1" presStyleIdx="2" presStyleCnt="3"/>
      <dgm:spPr/>
      <dgm:t>
        <a:bodyPr/>
        <a:lstStyle/>
        <a:p>
          <a:endParaRPr lang="id-ID"/>
        </a:p>
      </dgm:t>
    </dgm:pt>
    <dgm:pt modelId="{ED3A5525-533E-4748-96CF-D7881C3974A1}" type="pres">
      <dgm:prSet presAssocID="{EDD51849-65CE-400E-8DA6-B0C1B1B584B6}" presName="connectorText" presStyleLbl="sibTrans1D1" presStyleIdx="2" presStyleCnt="3"/>
      <dgm:spPr/>
      <dgm:t>
        <a:bodyPr/>
        <a:lstStyle/>
        <a:p>
          <a:endParaRPr lang="id-ID"/>
        </a:p>
      </dgm:t>
    </dgm:pt>
    <dgm:pt modelId="{367CD92F-BBDD-437B-9C1B-64169FD85877}" type="pres">
      <dgm:prSet presAssocID="{ED87EA68-4365-41A7-A9A1-F15800DA256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106AECA-AA88-45BE-976B-CDD92771138D}" type="presOf" srcId="{48D9E218-01AC-417A-9DC6-A6657EE4FF0A}" destId="{F399C9F2-1C3B-4009-818B-65DC65DE8D9A}" srcOrd="0" destOrd="0" presId="urn:microsoft.com/office/officeart/2005/8/layout/bProcess3"/>
    <dgm:cxn modelId="{61CB9303-844D-47C7-9E30-4310B452AA19}" type="presOf" srcId="{C52A0C4B-D126-4535-9A65-204DB33B0E9E}" destId="{239358CF-879C-40A5-BCCE-4F75BA7DE3AB}" srcOrd="1" destOrd="0" presId="urn:microsoft.com/office/officeart/2005/8/layout/bProcess3"/>
    <dgm:cxn modelId="{A30E80B0-904F-46AA-9737-0EB657A344C4}" type="presOf" srcId="{EDD51849-65CE-400E-8DA6-B0C1B1B584B6}" destId="{B436B918-5AC9-4873-94EF-4D28D50621EE}" srcOrd="0" destOrd="0" presId="urn:microsoft.com/office/officeart/2005/8/layout/bProcess3"/>
    <dgm:cxn modelId="{56169157-0F39-460E-8A99-FFFA9D768AF7}" srcId="{6E9CA36A-9E5D-4CC1-9B5A-A092E62DACFF}" destId="{48D9E218-01AC-417A-9DC6-A6657EE4FF0A}" srcOrd="0" destOrd="0" parTransId="{E20A3E6E-F013-4D21-A4FF-A58E2B82D6E0}" sibTransId="{C52A0C4B-D126-4535-9A65-204DB33B0E9E}"/>
    <dgm:cxn modelId="{9AFE071E-1543-4A56-B1EE-7B298F24BB43}" type="presOf" srcId="{ED87EA68-4365-41A7-A9A1-F15800DA2564}" destId="{367CD92F-BBDD-437B-9C1B-64169FD85877}" srcOrd="0" destOrd="0" presId="urn:microsoft.com/office/officeart/2005/8/layout/bProcess3"/>
    <dgm:cxn modelId="{F8001A9F-3F83-4784-B7A7-6E88425602F8}" type="presOf" srcId="{D1F15C44-C508-4E04-B378-D08C05827707}" destId="{95EA49C7-3B30-4976-B148-B3833090D5A8}" srcOrd="0" destOrd="0" presId="urn:microsoft.com/office/officeart/2005/8/layout/bProcess3"/>
    <dgm:cxn modelId="{808935D3-7286-446B-B627-EF9CE818E563}" type="presOf" srcId="{6E9CA36A-9E5D-4CC1-9B5A-A092E62DACFF}" destId="{CACF22DF-46BC-451C-B477-8249DE2872B7}" srcOrd="0" destOrd="0" presId="urn:microsoft.com/office/officeart/2005/8/layout/bProcess3"/>
    <dgm:cxn modelId="{BA14F064-6830-4DA4-A7EA-34C6BD389311}" srcId="{6E9CA36A-9E5D-4CC1-9B5A-A092E62DACFF}" destId="{D1F15C44-C508-4E04-B378-D08C05827707}" srcOrd="1" destOrd="0" parTransId="{FB2A74A1-72F2-4D51-BEB5-1D855C5623F3}" sibTransId="{81A49646-5216-4CE4-916F-B813BC13D776}"/>
    <dgm:cxn modelId="{38D856A4-7ABB-44F2-81DC-F802A3DD4039}" type="presOf" srcId="{81A49646-5216-4CE4-916F-B813BC13D776}" destId="{3596BB1C-D7CF-4ED0-9719-41377BD5D94C}" srcOrd="1" destOrd="0" presId="urn:microsoft.com/office/officeart/2005/8/layout/bProcess3"/>
    <dgm:cxn modelId="{E3CB636B-43D0-41DE-B633-7A731E4D7F8B}" type="presOf" srcId="{EDD51849-65CE-400E-8DA6-B0C1B1B584B6}" destId="{ED3A5525-533E-4748-96CF-D7881C3974A1}" srcOrd="1" destOrd="0" presId="urn:microsoft.com/office/officeart/2005/8/layout/bProcess3"/>
    <dgm:cxn modelId="{5E2CD34E-D545-47F3-87D2-E6CCC3028435}" type="presOf" srcId="{DFFD2C83-35AF-4F1C-9F7A-6E2524A57570}" destId="{431B7984-2792-49D0-8E67-510F16C0AFF6}" srcOrd="0" destOrd="0" presId="urn:microsoft.com/office/officeart/2005/8/layout/bProcess3"/>
    <dgm:cxn modelId="{7E862132-CA46-4359-BB68-799E6F69A725}" type="presOf" srcId="{C52A0C4B-D126-4535-9A65-204DB33B0E9E}" destId="{F9E62C27-EE15-4597-93FA-1C24CB636695}" srcOrd="0" destOrd="0" presId="urn:microsoft.com/office/officeart/2005/8/layout/bProcess3"/>
    <dgm:cxn modelId="{EE453CBB-7D86-461C-8504-EC196E8BDE0B}" type="presOf" srcId="{81A49646-5216-4CE4-916F-B813BC13D776}" destId="{C2673429-A753-4F9E-A095-C7B3DBC773A0}" srcOrd="0" destOrd="0" presId="urn:microsoft.com/office/officeart/2005/8/layout/bProcess3"/>
    <dgm:cxn modelId="{5E8797D1-1E9B-41A4-BFD5-55441D44808F}" srcId="{6E9CA36A-9E5D-4CC1-9B5A-A092E62DACFF}" destId="{DFFD2C83-35AF-4F1C-9F7A-6E2524A57570}" srcOrd="2" destOrd="0" parTransId="{27C9D88F-CDF9-4A20-A5CD-0C4AE444F785}" sibTransId="{EDD51849-65CE-400E-8DA6-B0C1B1B584B6}"/>
    <dgm:cxn modelId="{D5CEA17E-8CE8-43C4-9F23-DD1CBF3FA9FB}" srcId="{6E9CA36A-9E5D-4CC1-9B5A-A092E62DACFF}" destId="{ED87EA68-4365-41A7-A9A1-F15800DA2564}" srcOrd="3" destOrd="0" parTransId="{B9201BEF-EA32-4347-A09C-743F3DB81301}" sibTransId="{5738462C-9E9F-423C-B229-A0FF329C4DCD}"/>
    <dgm:cxn modelId="{432BD43B-3D1E-4723-9B09-09CF73EBBE97}" type="presParOf" srcId="{CACF22DF-46BC-451C-B477-8249DE2872B7}" destId="{F399C9F2-1C3B-4009-818B-65DC65DE8D9A}" srcOrd="0" destOrd="0" presId="urn:microsoft.com/office/officeart/2005/8/layout/bProcess3"/>
    <dgm:cxn modelId="{2E89999B-0F66-4111-8831-E94C3CFA57A9}" type="presParOf" srcId="{CACF22DF-46BC-451C-B477-8249DE2872B7}" destId="{F9E62C27-EE15-4597-93FA-1C24CB636695}" srcOrd="1" destOrd="0" presId="urn:microsoft.com/office/officeart/2005/8/layout/bProcess3"/>
    <dgm:cxn modelId="{2919D10B-4408-402B-9852-BCBB22B19861}" type="presParOf" srcId="{F9E62C27-EE15-4597-93FA-1C24CB636695}" destId="{239358CF-879C-40A5-BCCE-4F75BA7DE3AB}" srcOrd="0" destOrd="0" presId="urn:microsoft.com/office/officeart/2005/8/layout/bProcess3"/>
    <dgm:cxn modelId="{CE88F569-AF23-4EDC-A55C-2A146068DE07}" type="presParOf" srcId="{CACF22DF-46BC-451C-B477-8249DE2872B7}" destId="{95EA49C7-3B30-4976-B148-B3833090D5A8}" srcOrd="2" destOrd="0" presId="urn:microsoft.com/office/officeart/2005/8/layout/bProcess3"/>
    <dgm:cxn modelId="{250BEE05-323A-4B67-AADA-F45D87FD2980}" type="presParOf" srcId="{CACF22DF-46BC-451C-B477-8249DE2872B7}" destId="{C2673429-A753-4F9E-A095-C7B3DBC773A0}" srcOrd="3" destOrd="0" presId="urn:microsoft.com/office/officeart/2005/8/layout/bProcess3"/>
    <dgm:cxn modelId="{AA6EA461-B434-4703-81A4-9B6A7F0B4A36}" type="presParOf" srcId="{C2673429-A753-4F9E-A095-C7B3DBC773A0}" destId="{3596BB1C-D7CF-4ED0-9719-41377BD5D94C}" srcOrd="0" destOrd="0" presId="urn:microsoft.com/office/officeart/2005/8/layout/bProcess3"/>
    <dgm:cxn modelId="{EA85944B-E40D-49CD-BCE2-2D8CF74780CB}" type="presParOf" srcId="{CACF22DF-46BC-451C-B477-8249DE2872B7}" destId="{431B7984-2792-49D0-8E67-510F16C0AFF6}" srcOrd="4" destOrd="0" presId="urn:microsoft.com/office/officeart/2005/8/layout/bProcess3"/>
    <dgm:cxn modelId="{C969264A-0591-41F3-8781-B741EA232E6E}" type="presParOf" srcId="{CACF22DF-46BC-451C-B477-8249DE2872B7}" destId="{B436B918-5AC9-4873-94EF-4D28D50621EE}" srcOrd="5" destOrd="0" presId="urn:microsoft.com/office/officeart/2005/8/layout/bProcess3"/>
    <dgm:cxn modelId="{6AE88543-D6F0-49CD-BA20-A374B898565B}" type="presParOf" srcId="{B436B918-5AC9-4873-94EF-4D28D50621EE}" destId="{ED3A5525-533E-4748-96CF-D7881C3974A1}" srcOrd="0" destOrd="0" presId="urn:microsoft.com/office/officeart/2005/8/layout/bProcess3"/>
    <dgm:cxn modelId="{125C193A-36C9-4639-BC57-C5EE0DE0BEF3}" type="presParOf" srcId="{CACF22DF-46BC-451C-B477-8249DE2872B7}" destId="{367CD92F-BBDD-437B-9C1B-64169FD85877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E5FD6D-B7FD-4520-812F-565013200610}" type="doc">
      <dgm:prSet loTypeId="urn:microsoft.com/office/officeart/2005/8/layout/vProcess5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id-ID"/>
        </a:p>
      </dgm:t>
    </dgm:pt>
    <dgm:pt modelId="{316469C3-C4C9-4A1F-83ED-8A61868AF5A4}">
      <dgm:prSet phldrT="[Text]"/>
      <dgm:spPr/>
      <dgm:t>
        <a:bodyPr/>
        <a:lstStyle/>
        <a:p>
          <a:r>
            <a:rPr lang="en-US" b="1" i="1" dirty="0" smtClean="0">
              <a:solidFill>
                <a:schemeClr val="tx1"/>
              </a:solidFill>
            </a:rPr>
            <a:t>Local </a:t>
          </a:r>
          <a:r>
            <a:rPr lang="id-ID" b="1" i="1" dirty="0" err="1" smtClean="0">
              <a:solidFill>
                <a:schemeClr val="tx1"/>
              </a:solidFill>
            </a:rPr>
            <a:t>Assesment</a:t>
          </a:r>
          <a:endParaRPr lang="id-ID" b="1" i="1" dirty="0">
            <a:solidFill>
              <a:schemeClr val="tx1"/>
            </a:solidFill>
          </a:endParaRPr>
        </a:p>
      </dgm:t>
    </dgm:pt>
    <dgm:pt modelId="{D55109F7-4998-40F9-BAB6-BFB15B28A048}" type="parTrans" cxnId="{3944DD38-20C6-4E54-B411-51D546027107}">
      <dgm:prSet/>
      <dgm:spPr/>
      <dgm:t>
        <a:bodyPr/>
        <a:lstStyle/>
        <a:p>
          <a:endParaRPr lang="id-ID"/>
        </a:p>
      </dgm:t>
    </dgm:pt>
    <dgm:pt modelId="{D52168F9-FE85-4BD4-9041-DD362A88AB87}" type="sibTrans" cxnId="{3944DD38-20C6-4E54-B411-51D546027107}">
      <dgm:prSet/>
      <dgm:spPr>
        <a:solidFill>
          <a:schemeClr val="accent1">
            <a:alpha val="90000"/>
          </a:schemeClr>
        </a:solidFill>
      </dgm:spPr>
      <dgm:t>
        <a:bodyPr/>
        <a:lstStyle/>
        <a:p>
          <a:endParaRPr lang="id-ID"/>
        </a:p>
      </dgm:t>
    </dgm:pt>
    <dgm:pt modelId="{9F3306AE-DCD8-49E3-9B20-F642D9BED3DC}">
      <dgm:prSet phldrT="[Text]"/>
      <dgm:spPr/>
      <dgm:t>
        <a:bodyPr/>
        <a:lstStyle/>
        <a:p>
          <a:r>
            <a:rPr lang="id-ID" b="1" i="1" dirty="0" smtClean="0">
              <a:solidFill>
                <a:schemeClr val="tx1"/>
              </a:solidFill>
            </a:rPr>
            <a:t>Koordinasi</a:t>
          </a:r>
          <a:r>
            <a:rPr lang="en-US" b="1" i="1" dirty="0" smtClean="0">
              <a:solidFill>
                <a:schemeClr val="tx1"/>
              </a:solidFill>
            </a:rPr>
            <a:t> </a:t>
          </a:r>
          <a:r>
            <a:rPr lang="en-US" b="1" i="1" dirty="0" err="1" smtClean="0">
              <a:solidFill>
                <a:schemeClr val="tx1"/>
              </a:solidFill>
            </a:rPr>
            <a:t>Nasional</a:t>
          </a:r>
          <a:r>
            <a:rPr lang="en-US" b="1" i="1" dirty="0" smtClean="0">
              <a:solidFill>
                <a:schemeClr val="tx1"/>
              </a:solidFill>
            </a:rPr>
            <a:t> </a:t>
          </a:r>
          <a:r>
            <a:rPr lang="en-US" b="1" i="1" dirty="0" err="1" smtClean="0">
              <a:solidFill>
                <a:schemeClr val="tx1"/>
              </a:solidFill>
            </a:rPr>
            <a:t>dan</a:t>
          </a:r>
          <a:r>
            <a:rPr lang="en-US" b="1" i="1" dirty="0" smtClean="0">
              <a:solidFill>
                <a:schemeClr val="tx1"/>
              </a:solidFill>
            </a:rPr>
            <a:t> Daerah</a:t>
          </a:r>
          <a:endParaRPr lang="id-ID" b="1" i="1" dirty="0">
            <a:solidFill>
              <a:schemeClr val="tx1"/>
            </a:solidFill>
          </a:endParaRPr>
        </a:p>
      </dgm:t>
    </dgm:pt>
    <dgm:pt modelId="{5217212D-E092-4947-BBD6-7D2F56EE149D}" type="parTrans" cxnId="{4E78F99A-9057-4D93-BD7A-467B15E8BD3F}">
      <dgm:prSet/>
      <dgm:spPr/>
      <dgm:t>
        <a:bodyPr/>
        <a:lstStyle/>
        <a:p>
          <a:endParaRPr lang="id-ID"/>
        </a:p>
      </dgm:t>
    </dgm:pt>
    <dgm:pt modelId="{264C5AD1-4A10-4BFE-9D30-DE653F964D14}" type="sibTrans" cxnId="{4E78F99A-9057-4D93-BD7A-467B15E8BD3F}">
      <dgm:prSet/>
      <dgm:spPr>
        <a:solidFill>
          <a:schemeClr val="accent1">
            <a:alpha val="90000"/>
          </a:schemeClr>
        </a:solidFill>
      </dgm:spPr>
      <dgm:t>
        <a:bodyPr/>
        <a:lstStyle/>
        <a:p>
          <a:endParaRPr lang="id-ID"/>
        </a:p>
      </dgm:t>
    </dgm:pt>
    <dgm:pt modelId="{FCB8F5CC-51D8-48A9-8E51-3EBECDD2F4D3}">
      <dgm:prSet phldrT="[Text]"/>
      <dgm:spPr/>
      <dgm:t>
        <a:bodyPr/>
        <a:lstStyle/>
        <a:p>
          <a:r>
            <a:rPr lang="id-ID" b="1" i="1" dirty="0" smtClean="0">
              <a:solidFill>
                <a:schemeClr val="tx1"/>
              </a:solidFill>
            </a:rPr>
            <a:t>Training of  </a:t>
          </a:r>
          <a:r>
            <a:rPr lang="id-ID" b="1" i="1" dirty="0" err="1" smtClean="0">
              <a:solidFill>
                <a:schemeClr val="tx1"/>
              </a:solidFill>
            </a:rPr>
            <a:t>Trainers</a:t>
          </a:r>
          <a:r>
            <a:rPr lang="en-US" b="1" i="1" dirty="0" smtClean="0">
              <a:solidFill>
                <a:schemeClr val="tx1"/>
              </a:solidFill>
            </a:rPr>
            <a:t> di </a:t>
          </a:r>
          <a:r>
            <a:rPr lang="en-US" b="1" i="1" dirty="0" err="1" smtClean="0">
              <a:solidFill>
                <a:schemeClr val="tx1"/>
              </a:solidFill>
            </a:rPr>
            <a:t>Kabupaten</a:t>
          </a:r>
          <a:r>
            <a:rPr lang="en-US" b="1" i="1" dirty="0" smtClean="0">
              <a:solidFill>
                <a:schemeClr val="tx1"/>
              </a:solidFill>
            </a:rPr>
            <a:t>/ Kota</a:t>
          </a:r>
          <a:endParaRPr lang="id-ID" b="1" i="1" dirty="0">
            <a:solidFill>
              <a:schemeClr val="tx1"/>
            </a:solidFill>
          </a:endParaRPr>
        </a:p>
      </dgm:t>
    </dgm:pt>
    <dgm:pt modelId="{8992F869-22B0-4575-8EE4-5EEF97F865A0}" type="parTrans" cxnId="{246ECB43-19F3-4995-A118-CE8ECAA686F0}">
      <dgm:prSet/>
      <dgm:spPr/>
      <dgm:t>
        <a:bodyPr/>
        <a:lstStyle/>
        <a:p>
          <a:endParaRPr lang="id-ID"/>
        </a:p>
      </dgm:t>
    </dgm:pt>
    <dgm:pt modelId="{A45188EB-F6E7-4D87-AA44-938DA9E55F9D}" type="sibTrans" cxnId="{246ECB43-19F3-4995-A118-CE8ECAA686F0}">
      <dgm:prSet/>
      <dgm:spPr>
        <a:solidFill>
          <a:schemeClr val="accent1">
            <a:alpha val="90000"/>
          </a:schemeClr>
        </a:solidFill>
      </dgm:spPr>
      <dgm:t>
        <a:bodyPr/>
        <a:lstStyle/>
        <a:p>
          <a:endParaRPr lang="id-ID"/>
        </a:p>
      </dgm:t>
    </dgm:pt>
    <dgm:pt modelId="{02BC4A83-6235-409B-8C36-B9B7B5D887D1}">
      <dgm:prSet/>
      <dgm:spPr/>
      <dgm:t>
        <a:bodyPr/>
        <a:lstStyle/>
        <a:p>
          <a:r>
            <a:rPr lang="id-ID" b="1" i="1" dirty="0" smtClean="0">
              <a:solidFill>
                <a:schemeClr val="tx1"/>
              </a:solidFill>
            </a:rPr>
            <a:t>Peer to </a:t>
          </a:r>
          <a:r>
            <a:rPr lang="id-ID" b="1" i="1" dirty="0" err="1" smtClean="0">
              <a:solidFill>
                <a:schemeClr val="tx1"/>
              </a:solidFill>
            </a:rPr>
            <a:t>Peer</a:t>
          </a:r>
          <a:r>
            <a:rPr lang="id-ID" b="1" i="1" dirty="0" smtClean="0">
              <a:solidFill>
                <a:schemeClr val="tx1"/>
              </a:solidFill>
            </a:rPr>
            <a:t> </a:t>
          </a:r>
          <a:r>
            <a:rPr lang="id-ID" b="1" i="1" dirty="0" smtClean="0">
              <a:solidFill>
                <a:schemeClr val="tx1"/>
              </a:solidFill>
            </a:rPr>
            <a:t>Education</a:t>
          </a:r>
          <a:r>
            <a:rPr lang="en-US" b="1" i="1" dirty="0" smtClean="0">
              <a:solidFill>
                <a:schemeClr val="tx1"/>
              </a:solidFill>
            </a:rPr>
            <a:t> di </a:t>
          </a:r>
          <a:r>
            <a:rPr lang="en-US" b="1" i="1" dirty="0" err="1" smtClean="0">
              <a:solidFill>
                <a:schemeClr val="tx1"/>
              </a:solidFill>
            </a:rPr>
            <a:t>Sekolah</a:t>
          </a:r>
          <a:endParaRPr lang="id-ID" b="1" i="1" dirty="0">
            <a:solidFill>
              <a:schemeClr val="tx1"/>
            </a:solidFill>
          </a:endParaRPr>
        </a:p>
      </dgm:t>
    </dgm:pt>
    <dgm:pt modelId="{8B23D55F-5EE0-41BD-AA66-DAF47831E78E}" type="parTrans" cxnId="{7894CF0D-FBFA-4E41-A6F5-DDC1F90DF238}">
      <dgm:prSet/>
      <dgm:spPr/>
      <dgm:t>
        <a:bodyPr/>
        <a:lstStyle/>
        <a:p>
          <a:endParaRPr lang="id-ID"/>
        </a:p>
      </dgm:t>
    </dgm:pt>
    <dgm:pt modelId="{2F94E652-CB86-4451-98F1-99031109D013}" type="sibTrans" cxnId="{7894CF0D-FBFA-4E41-A6F5-DDC1F90DF238}">
      <dgm:prSet/>
      <dgm:spPr>
        <a:solidFill>
          <a:schemeClr val="accent1">
            <a:alpha val="90000"/>
          </a:schemeClr>
        </a:solidFill>
      </dgm:spPr>
      <dgm:t>
        <a:bodyPr/>
        <a:lstStyle/>
        <a:p>
          <a:endParaRPr lang="id-ID"/>
        </a:p>
      </dgm:t>
    </dgm:pt>
    <dgm:pt modelId="{1878FF84-63D1-4A0F-83BB-5BED43E23BAA}">
      <dgm:prSet/>
      <dgm:spPr/>
      <dgm:t>
        <a:bodyPr/>
        <a:lstStyle/>
        <a:p>
          <a:r>
            <a:rPr lang="id-ID" b="1" i="1" dirty="0" smtClean="0">
              <a:solidFill>
                <a:schemeClr val="tx1"/>
              </a:solidFill>
            </a:rPr>
            <a:t>Monitoring</a:t>
          </a:r>
          <a:r>
            <a:rPr lang="en-US" b="1" i="1" dirty="0" smtClean="0">
              <a:solidFill>
                <a:schemeClr val="tx1"/>
              </a:solidFill>
            </a:rPr>
            <a:t>, </a:t>
          </a:r>
          <a:r>
            <a:rPr lang="id-ID" b="1" i="1" dirty="0" smtClean="0">
              <a:solidFill>
                <a:schemeClr val="tx1"/>
              </a:solidFill>
            </a:rPr>
            <a:t>Evaluasi</a:t>
          </a:r>
          <a:r>
            <a:rPr lang="en-US" b="1" i="1" dirty="0" smtClean="0">
              <a:solidFill>
                <a:schemeClr val="tx1"/>
              </a:solidFill>
            </a:rPr>
            <a:t> </a:t>
          </a:r>
          <a:r>
            <a:rPr lang="en-US" b="1" i="1" dirty="0" err="1" smtClean="0">
              <a:solidFill>
                <a:schemeClr val="tx1"/>
              </a:solidFill>
            </a:rPr>
            <a:t>dan</a:t>
          </a:r>
          <a:r>
            <a:rPr lang="en-US" b="1" i="1" dirty="0" smtClean="0">
              <a:solidFill>
                <a:schemeClr val="tx1"/>
              </a:solidFill>
            </a:rPr>
            <a:t>, </a:t>
          </a:r>
          <a:r>
            <a:rPr lang="en-US" b="1" i="1" dirty="0" err="1" smtClean="0">
              <a:solidFill>
                <a:schemeClr val="tx1"/>
              </a:solidFill>
            </a:rPr>
            <a:t>Pelaporan</a:t>
          </a:r>
          <a:r>
            <a:rPr lang="en-US" b="1" i="1" dirty="0" smtClean="0">
              <a:solidFill>
                <a:schemeClr val="tx1"/>
              </a:solidFill>
            </a:rPr>
            <a:t> Program</a:t>
          </a:r>
          <a:endParaRPr lang="id-ID" b="1" i="1" dirty="0">
            <a:solidFill>
              <a:schemeClr val="tx1"/>
            </a:solidFill>
          </a:endParaRPr>
        </a:p>
      </dgm:t>
    </dgm:pt>
    <dgm:pt modelId="{7DA6F3DC-739A-47FF-BCEB-D3F81C04861E}" type="parTrans" cxnId="{E703ACFF-CB3A-4929-9403-D51B31727DC6}">
      <dgm:prSet/>
      <dgm:spPr/>
      <dgm:t>
        <a:bodyPr/>
        <a:lstStyle/>
        <a:p>
          <a:endParaRPr lang="id-ID"/>
        </a:p>
      </dgm:t>
    </dgm:pt>
    <dgm:pt modelId="{10F43266-17D4-4A86-8C2F-B8786499EC93}" type="sibTrans" cxnId="{E703ACFF-CB3A-4929-9403-D51B31727DC6}">
      <dgm:prSet/>
      <dgm:spPr/>
      <dgm:t>
        <a:bodyPr/>
        <a:lstStyle/>
        <a:p>
          <a:endParaRPr lang="id-ID"/>
        </a:p>
      </dgm:t>
    </dgm:pt>
    <dgm:pt modelId="{05FE4DD9-DD92-4EEC-9ECF-152EB8951CF6}" type="pres">
      <dgm:prSet presAssocID="{9BE5FD6D-B7FD-4520-812F-56501320061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498078-28C6-41EF-9732-F4AC914B4BC9}" type="pres">
      <dgm:prSet presAssocID="{9BE5FD6D-B7FD-4520-812F-565013200610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51C7A43A-3256-491F-984D-37CB8A925B0F}" type="pres">
      <dgm:prSet presAssocID="{9BE5FD6D-B7FD-4520-812F-565013200610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DED2DA-6980-4342-982B-563C999EF7B0}" type="pres">
      <dgm:prSet presAssocID="{9BE5FD6D-B7FD-4520-812F-56501320061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657B55-671B-4776-B90B-EC1E2A942401}" type="pres">
      <dgm:prSet presAssocID="{9BE5FD6D-B7FD-4520-812F-56501320061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EF0D1D-3A44-4B6B-A1B7-E8CBA17FD8CF}" type="pres">
      <dgm:prSet presAssocID="{9BE5FD6D-B7FD-4520-812F-565013200610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1900DB-6AA7-40A9-B211-80AF103072C9}" type="pres">
      <dgm:prSet presAssocID="{9BE5FD6D-B7FD-4520-812F-56501320061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889291-805C-4399-8F5D-4F8CA5F54A16}" type="pres">
      <dgm:prSet presAssocID="{9BE5FD6D-B7FD-4520-812F-56501320061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86DD36-F182-480A-B447-7CBEBE56B304}" type="pres">
      <dgm:prSet presAssocID="{9BE5FD6D-B7FD-4520-812F-56501320061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DADF1-5CAD-478C-BD26-CC3DFA71BF40}" type="pres">
      <dgm:prSet presAssocID="{9BE5FD6D-B7FD-4520-812F-56501320061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4D233F-D053-424C-ACDC-0FF1FEB737A1}" type="pres">
      <dgm:prSet presAssocID="{9BE5FD6D-B7FD-4520-812F-56501320061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5F846-251F-4D0B-9AFF-8BD11FD1C893}" type="pres">
      <dgm:prSet presAssocID="{9BE5FD6D-B7FD-4520-812F-56501320061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BAEF37-EDC0-41A1-9675-5789D36DF0CB}" type="pres">
      <dgm:prSet presAssocID="{9BE5FD6D-B7FD-4520-812F-56501320061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3462B1-7B36-4313-9CC9-ED8073658430}" type="pres">
      <dgm:prSet presAssocID="{9BE5FD6D-B7FD-4520-812F-56501320061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2F8E53-FD7A-4243-8379-7B673D3004D2}" type="pres">
      <dgm:prSet presAssocID="{9BE5FD6D-B7FD-4520-812F-56501320061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FCBECB-AE7B-4F19-BC9D-DC3D9AABB276}" type="pres">
      <dgm:prSet presAssocID="{9BE5FD6D-B7FD-4520-812F-56501320061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F6CE51-E9C5-4C9D-93DD-9FF5726EB677}" type="presOf" srcId="{02BC4A83-6235-409B-8C36-B9B7B5D887D1}" destId="{ECEF0D1D-3A44-4B6B-A1B7-E8CBA17FD8CF}" srcOrd="0" destOrd="0" presId="urn:microsoft.com/office/officeart/2005/8/layout/vProcess5"/>
    <dgm:cxn modelId="{39DA3215-BC72-410B-8F68-49F921937FCE}" type="presOf" srcId="{9BE5FD6D-B7FD-4520-812F-565013200610}" destId="{05FE4DD9-DD92-4EEC-9ECF-152EB8951CF6}" srcOrd="0" destOrd="0" presId="urn:microsoft.com/office/officeart/2005/8/layout/vProcess5"/>
    <dgm:cxn modelId="{AC54B1BD-8DDE-40BE-8EE9-CB33C423F206}" type="presOf" srcId="{FCB8F5CC-51D8-48A9-8E51-3EBECDD2F4D3}" destId="{36657B55-671B-4776-B90B-EC1E2A942401}" srcOrd="0" destOrd="0" presId="urn:microsoft.com/office/officeart/2005/8/layout/vProcess5"/>
    <dgm:cxn modelId="{4E78F99A-9057-4D93-BD7A-467B15E8BD3F}" srcId="{9BE5FD6D-B7FD-4520-812F-565013200610}" destId="{9F3306AE-DCD8-49E3-9B20-F642D9BED3DC}" srcOrd="1" destOrd="0" parTransId="{5217212D-E092-4947-BBD6-7D2F56EE149D}" sibTransId="{264C5AD1-4A10-4BFE-9D30-DE653F964D14}"/>
    <dgm:cxn modelId="{1A407A8E-807C-48C2-982D-5348A6E501C9}" type="presOf" srcId="{316469C3-C4C9-4A1F-83ED-8A61868AF5A4}" destId="{51C7A43A-3256-491F-984D-37CB8A925B0F}" srcOrd="0" destOrd="0" presId="urn:microsoft.com/office/officeart/2005/8/layout/vProcess5"/>
    <dgm:cxn modelId="{C9D82EC3-5642-4023-88BF-72EB88A04858}" type="presOf" srcId="{FCB8F5CC-51D8-48A9-8E51-3EBECDD2F4D3}" destId="{433462B1-7B36-4313-9CC9-ED8073658430}" srcOrd="1" destOrd="0" presId="urn:microsoft.com/office/officeart/2005/8/layout/vProcess5"/>
    <dgm:cxn modelId="{22C133C4-8631-446A-B826-23A4EFBE8E5C}" type="presOf" srcId="{D52168F9-FE85-4BD4-9041-DD362A88AB87}" destId="{42889291-805C-4399-8F5D-4F8CA5F54A16}" srcOrd="0" destOrd="0" presId="urn:microsoft.com/office/officeart/2005/8/layout/vProcess5"/>
    <dgm:cxn modelId="{3944DD38-20C6-4E54-B411-51D546027107}" srcId="{9BE5FD6D-B7FD-4520-812F-565013200610}" destId="{316469C3-C4C9-4A1F-83ED-8A61868AF5A4}" srcOrd="0" destOrd="0" parTransId="{D55109F7-4998-40F9-BAB6-BFB15B28A048}" sibTransId="{D52168F9-FE85-4BD4-9041-DD362A88AB87}"/>
    <dgm:cxn modelId="{34DD0C9F-B462-4D70-81D9-436BCD2C9741}" type="presOf" srcId="{1878FF84-63D1-4A0F-83BB-5BED43E23BAA}" destId="{391900DB-6AA7-40A9-B211-80AF103072C9}" srcOrd="0" destOrd="0" presId="urn:microsoft.com/office/officeart/2005/8/layout/vProcess5"/>
    <dgm:cxn modelId="{6A570AE3-8FF4-41D0-8BFF-956DD5708D25}" type="presOf" srcId="{9F3306AE-DCD8-49E3-9B20-F642D9BED3DC}" destId="{1DBAEF37-EDC0-41A1-9675-5789D36DF0CB}" srcOrd="1" destOrd="0" presId="urn:microsoft.com/office/officeart/2005/8/layout/vProcess5"/>
    <dgm:cxn modelId="{ED9B768A-48A1-40DA-A72F-F5D4C5C25885}" type="presOf" srcId="{02BC4A83-6235-409B-8C36-B9B7B5D887D1}" destId="{D52F8E53-FD7A-4243-8379-7B673D3004D2}" srcOrd="1" destOrd="0" presId="urn:microsoft.com/office/officeart/2005/8/layout/vProcess5"/>
    <dgm:cxn modelId="{18EC2969-7256-47F5-9399-43EDE9008E00}" type="presOf" srcId="{2F94E652-CB86-4451-98F1-99031109D013}" destId="{AC4D233F-D053-424C-ACDC-0FF1FEB737A1}" srcOrd="0" destOrd="0" presId="urn:microsoft.com/office/officeart/2005/8/layout/vProcess5"/>
    <dgm:cxn modelId="{7894CF0D-FBFA-4E41-A6F5-DDC1F90DF238}" srcId="{9BE5FD6D-B7FD-4520-812F-565013200610}" destId="{02BC4A83-6235-409B-8C36-B9B7B5D887D1}" srcOrd="3" destOrd="0" parTransId="{8B23D55F-5EE0-41BD-AA66-DAF47831E78E}" sibTransId="{2F94E652-CB86-4451-98F1-99031109D013}"/>
    <dgm:cxn modelId="{246ECB43-19F3-4995-A118-CE8ECAA686F0}" srcId="{9BE5FD6D-B7FD-4520-812F-565013200610}" destId="{FCB8F5CC-51D8-48A9-8E51-3EBECDD2F4D3}" srcOrd="2" destOrd="0" parTransId="{8992F869-22B0-4575-8EE4-5EEF97F865A0}" sibTransId="{A45188EB-F6E7-4D87-AA44-938DA9E55F9D}"/>
    <dgm:cxn modelId="{7986732C-B01E-4924-A0E5-C16CF1E0FE3C}" type="presOf" srcId="{264C5AD1-4A10-4BFE-9D30-DE653F964D14}" destId="{4386DD36-F182-480A-B447-7CBEBE56B304}" srcOrd="0" destOrd="0" presId="urn:microsoft.com/office/officeart/2005/8/layout/vProcess5"/>
    <dgm:cxn modelId="{E703ACFF-CB3A-4929-9403-D51B31727DC6}" srcId="{9BE5FD6D-B7FD-4520-812F-565013200610}" destId="{1878FF84-63D1-4A0F-83BB-5BED43E23BAA}" srcOrd="4" destOrd="0" parTransId="{7DA6F3DC-739A-47FF-BCEB-D3F81C04861E}" sibTransId="{10F43266-17D4-4A86-8C2F-B8786499EC93}"/>
    <dgm:cxn modelId="{2580ED80-57BF-4C4D-9E4E-8DC27C588704}" type="presOf" srcId="{1878FF84-63D1-4A0F-83BB-5BED43E23BAA}" destId="{D5FCBECB-AE7B-4F19-BC9D-DC3D9AABB276}" srcOrd="1" destOrd="0" presId="urn:microsoft.com/office/officeart/2005/8/layout/vProcess5"/>
    <dgm:cxn modelId="{6491161B-BE02-4810-89F4-5187172B220D}" type="presOf" srcId="{A45188EB-F6E7-4D87-AA44-938DA9E55F9D}" destId="{5E3DADF1-5CAD-478C-BD26-CC3DFA71BF40}" srcOrd="0" destOrd="0" presId="urn:microsoft.com/office/officeart/2005/8/layout/vProcess5"/>
    <dgm:cxn modelId="{C8A7D633-D566-46CD-977E-65A0F70C7A5B}" type="presOf" srcId="{316469C3-C4C9-4A1F-83ED-8A61868AF5A4}" destId="{7F95F846-251F-4D0B-9AFF-8BD11FD1C893}" srcOrd="1" destOrd="0" presId="urn:microsoft.com/office/officeart/2005/8/layout/vProcess5"/>
    <dgm:cxn modelId="{E2D2EDFF-CABE-4F0C-A963-857D6F2ADA73}" type="presOf" srcId="{9F3306AE-DCD8-49E3-9B20-F642D9BED3DC}" destId="{7BDED2DA-6980-4342-982B-563C999EF7B0}" srcOrd="0" destOrd="0" presId="urn:microsoft.com/office/officeart/2005/8/layout/vProcess5"/>
    <dgm:cxn modelId="{3846F4C4-3A4C-442E-BDA5-C66BE71E638B}" type="presParOf" srcId="{05FE4DD9-DD92-4EEC-9ECF-152EB8951CF6}" destId="{B8498078-28C6-41EF-9732-F4AC914B4BC9}" srcOrd="0" destOrd="0" presId="urn:microsoft.com/office/officeart/2005/8/layout/vProcess5"/>
    <dgm:cxn modelId="{25DE80C9-040B-41EE-B607-71BB56818F0F}" type="presParOf" srcId="{05FE4DD9-DD92-4EEC-9ECF-152EB8951CF6}" destId="{51C7A43A-3256-491F-984D-37CB8A925B0F}" srcOrd="1" destOrd="0" presId="urn:microsoft.com/office/officeart/2005/8/layout/vProcess5"/>
    <dgm:cxn modelId="{647E21CA-C108-4768-8E7D-A6AF583FEF01}" type="presParOf" srcId="{05FE4DD9-DD92-4EEC-9ECF-152EB8951CF6}" destId="{7BDED2DA-6980-4342-982B-563C999EF7B0}" srcOrd="2" destOrd="0" presId="urn:microsoft.com/office/officeart/2005/8/layout/vProcess5"/>
    <dgm:cxn modelId="{D19F3684-EC23-4EEB-9912-57624FA91BD7}" type="presParOf" srcId="{05FE4DD9-DD92-4EEC-9ECF-152EB8951CF6}" destId="{36657B55-671B-4776-B90B-EC1E2A942401}" srcOrd="3" destOrd="0" presId="urn:microsoft.com/office/officeart/2005/8/layout/vProcess5"/>
    <dgm:cxn modelId="{C5136D46-C536-410F-A4A3-EEB8FFF3376F}" type="presParOf" srcId="{05FE4DD9-DD92-4EEC-9ECF-152EB8951CF6}" destId="{ECEF0D1D-3A44-4B6B-A1B7-E8CBA17FD8CF}" srcOrd="4" destOrd="0" presId="urn:microsoft.com/office/officeart/2005/8/layout/vProcess5"/>
    <dgm:cxn modelId="{B3B9D10B-FFBF-46F1-A8FB-8584A357735A}" type="presParOf" srcId="{05FE4DD9-DD92-4EEC-9ECF-152EB8951CF6}" destId="{391900DB-6AA7-40A9-B211-80AF103072C9}" srcOrd="5" destOrd="0" presId="urn:microsoft.com/office/officeart/2005/8/layout/vProcess5"/>
    <dgm:cxn modelId="{EA5C46E9-BDD7-4F40-ADC9-C564635A15C2}" type="presParOf" srcId="{05FE4DD9-DD92-4EEC-9ECF-152EB8951CF6}" destId="{42889291-805C-4399-8F5D-4F8CA5F54A16}" srcOrd="6" destOrd="0" presId="urn:microsoft.com/office/officeart/2005/8/layout/vProcess5"/>
    <dgm:cxn modelId="{5712848D-461A-41FA-9F0E-BE6913F4CA4C}" type="presParOf" srcId="{05FE4DD9-DD92-4EEC-9ECF-152EB8951CF6}" destId="{4386DD36-F182-480A-B447-7CBEBE56B304}" srcOrd="7" destOrd="0" presId="urn:microsoft.com/office/officeart/2005/8/layout/vProcess5"/>
    <dgm:cxn modelId="{D934C7A1-4122-42A0-94FB-1847AAEFEA0E}" type="presParOf" srcId="{05FE4DD9-DD92-4EEC-9ECF-152EB8951CF6}" destId="{5E3DADF1-5CAD-478C-BD26-CC3DFA71BF40}" srcOrd="8" destOrd="0" presId="urn:microsoft.com/office/officeart/2005/8/layout/vProcess5"/>
    <dgm:cxn modelId="{137AF69F-F820-4DAD-A518-8D1DE754287E}" type="presParOf" srcId="{05FE4DD9-DD92-4EEC-9ECF-152EB8951CF6}" destId="{AC4D233F-D053-424C-ACDC-0FF1FEB737A1}" srcOrd="9" destOrd="0" presId="urn:microsoft.com/office/officeart/2005/8/layout/vProcess5"/>
    <dgm:cxn modelId="{BB62983F-A0A0-4538-BCB0-52F0734E5E2A}" type="presParOf" srcId="{05FE4DD9-DD92-4EEC-9ECF-152EB8951CF6}" destId="{7F95F846-251F-4D0B-9AFF-8BD11FD1C893}" srcOrd="10" destOrd="0" presId="urn:microsoft.com/office/officeart/2005/8/layout/vProcess5"/>
    <dgm:cxn modelId="{EAC43943-A196-4C41-A7ED-08405CFF78F0}" type="presParOf" srcId="{05FE4DD9-DD92-4EEC-9ECF-152EB8951CF6}" destId="{1DBAEF37-EDC0-41A1-9675-5789D36DF0CB}" srcOrd="11" destOrd="0" presId="urn:microsoft.com/office/officeart/2005/8/layout/vProcess5"/>
    <dgm:cxn modelId="{8EC861C2-0853-443D-865C-35BC4E0B0DEB}" type="presParOf" srcId="{05FE4DD9-DD92-4EEC-9ECF-152EB8951CF6}" destId="{433462B1-7B36-4313-9CC9-ED8073658430}" srcOrd="12" destOrd="0" presId="urn:microsoft.com/office/officeart/2005/8/layout/vProcess5"/>
    <dgm:cxn modelId="{2263E2E4-BE18-407A-A67A-A7FEF7AE0195}" type="presParOf" srcId="{05FE4DD9-DD92-4EEC-9ECF-152EB8951CF6}" destId="{D52F8E53-FD7A-4243-8379-7B673D3004D2}" srcOrd="13" destOrd="0" presId="urn:microsoft.com/office/officeart/2005/8/layout/vProcess5"/>
    <dgm:cxn modelId="{74EEB5C7-684C-4226-BAF7-2D890E4C581B}" type="presParOf" srcId="{05FE4DD9-DD92-4EEC-9ECF-152EB8951CF6}" destId="{D5FCBECB-AE7B-4F19-BC9D-DC3D9AABB27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E36C18-9ADC-4A38-8C4D-B7F45DE8B1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5C490B-1565-47B8-89AC-68BC167C7D89}">
      <dgm:prSet phldrT="[Text]"/>
      <dgm:spPr/>
      <dgm:t>
        <a:bodyPr/>
        <a:lstStyle/>
        <a:p>
          <a:r>
            <a:rPr lang="en-US" b="1" dirty="0" smtClean="0"/>
            <a:t>SCALLING UP COMMUNITY APPROACH TOTAL </a:t>
          </a:r>
          <a:r>
            <a:rPr lang="en-US" b="1" dirty="0" smtClean="0"/>
            <a:t>SANITATION  PROGRAM</a:t>
          </a:r>
          <a:endParaRPr lang="en-US" b="1" dirty="0"/>
        </a:p>
      </dgm:t>
    </dgm:pt>
    <dgm:pt modelId="{8BD346BA-78FF-4090-8D29-416AA727EEDF}" type="parTrans" cxnId="{B6BC69DE-ADE8-46A2-B840-E25700AC5439}">
      <dgm:prSet/>
      <dgm:spPr/>
      <dgm:t>
        <a:bodyPr/>
        <a:lstStyle/>
        <a:p>
          <a:endParaRPr lang="en-US"/>
        </a:p>
      </dgm:t>
    </dgm:pt>
    <dgm:pt modelId="{084ECC9D-D8AD-4B49-8F8B-B0278E558240}" type="sibTrans" cxnId="{B6BC69DE-ADE8-46A2-B840-E25700AC5439}">
      <dgm:prSet/>
      <dgm:spPr/>
      <dgm:t>
        <a:bodyPr/>
        <a:lstStyle/>
        <a:p>
          <a:endParaRPr lang="en-US"/>
        </a:p>
      </dgm:t>
    </dgm:pt>
    <dgm:pt modelId="{C0BDBF7F-E92D-4223-B386-C781F0BBF88E}">
      <dgm:prSet phldrT="[Text]"/>
      <dgm:spPr/>
      <dgm:t>
        <a:bodyPr/>
        <a:lstStyle/>
        <a:p>
          <a:pPr algn="just"/>
          <a:r>
            <a:rPr lang="en-US" dirty="0" smtClean="0"/>
            <a:t>Unilever Indonesia supports STBM campaign run by </a:t>
          </a:r>
          <a:r>
            <a:rPr lang="en-US" dirty="0" smtClean="0"/>
            <a:t>UNICEF </a:t>
          </a:r>
          <a:r>
            <a:rPr lang="en-US" dirty="0" smtClean="0"/>
            <a:t>in </a:t>
          </a:r>
          <a:r>
            <a:rPr lang="en-US" dirty="0" smtClean="0"/>
            <a:t>Sumba Barat </a:t>
          </a:r>
          <a:r>
            <a:rPr lang="en-US" dirty="0" err="1" smtClean="0"/>
            <a:t>Daya</a:t>
          </a:r>
          <a:r>
            <a:rPr lang="en-US" dirty="0" smtClean="0"/>
            <a:t> District, </a:t>
          </a:r>
          <a:r>
            <a:rPr lang="en-US" dirty="0" smtClean="0"/>
            <a:t>through the addition of Healthy and Hygienic Behavior (PHBS) campaign.</a:t>
          </a:r>
          <a:endParaRPr lang="en-US" dirty="0"/>
        </a:p>
      </dgm:t>
    </dgm:pt>
    <dgm:pt modelId="{87D0F87D-BC9E-4606-99F9-50153838DF0F}" type="parTrans" cxnId="{565249BD-D6F7-4C11-A850-184B1D8B1134}">
      <dgm:prSet/>
      <dgm:spPr/>
      <dgm:t>
        <a:bodyPr/>
        <a:lstStyle/>
        <a:p>
          <a:endParaRPr lang="en-US"/>
        </a:p>
      </dgm:t>
    </dgm:pt>
    <dgm:pt modelId="{0D3E8AA6-80A0-492E-98E8-15D491FF6C66}" type="sibTrans" cxnId="{565249BD-D6F7-4C11-A850-184B1D8B1134}">
      <dgm:prSet/>
      <dgm:spPr/>
      <dgm:t>
        <a:bodyPr/>
        <a:lstStyle/>
        <a:p>
          <a:endParaRPr lang="en-US"/>
        </a:p>
      </dgm:t>
    </dgm:pt>
    <dgm:pt modelId="{EC39FA0E-E457-42DC-B642-80FEFC8429CF}">
      <dgm:prSet phldrT="[Text]"/>
      <dgm:spPr/>
      <dgm:t>
        <a:bodyPr/>
        <a:lstStyle/>
        <a:p>
          <a:r>
            <a:rPr lang="en-US" b="1" dirty="0" smtClean="0"/>
            <a:t>BEYOND AVAILABILITY PROGRAM</a:t>
          </a:r>
          <a:endParaRPr lang="en-US" b="1" dirty="0"/>
        </a:p>
      </dgm:t>
    </dgm:pt>
    <dgm:pt modelId="{CA57843B-6647-4107-9758-8A1B08C0FE2C}" type="parTrans" cxnId="{A9C20E37-18E7-4C81-BADD-A691A4C4BE1F}">
      <dgm:prSet/>
      <dgm:spPr/>
      <dgm:t>
        <a:bodyPr/>
        <a:lstStyle/>
        <a:p>
          <a:endParaRPr lang="en-US"/>
        </a:p>
      </dgm:t>
    </dgm:pt>
    <dgm:pt modelId="{C761C454-CD6D-4BC9-B461-9514C13BEE63}" type="sibTrans" cxnId="{A9C20E37-18E7-4C81-BADD-A691A4C4BE1F}">
      <dgm:prSet/>
      <dgm:spPr/>
      <dgm:t>
        <a:bodyPr/>
        <a:lstStyle/>
        <a:p>
          <a:endParaRPr lang="en-US"/>
        </a:p>
      </dgm:t>
    </dgm:pt>
    <dgm:pt modelId="{65BA2B94-7652-42CE-B286-0B806B2486E8}">
      <dgm:prSet phldrT="[Text]"/>
      <dgm:spPr/>
      <dgm:t>
        <a:bodyPr/>
        <a:lstStyle/>
        <a:p>
          <a:pPr algn="just"/>
          <a:r>
            <a:rPr lang="en-US" dirty="0" smtClean="0"/>
            <a:t>Unilever Indonesia and Oxfam works together in strengthening food security in </a:t>
          </a:r>
          <a:r>
            <a:rPr lang="en-US" dirty="0" err="1" smtClean="0"/>
            <a:t>Takalar</a:t>
          </a:r>
          <a:r>
            <a:rPr lang="en-US" dirty="0" smtClean="0"/>
            <a:t> and </a:t>
          </a:r>
          <a:r>
            <a:rPr lang="en-US" dirty="0" err="1" smtClean="0"/>
            <a:t>Pangkep</a:t>
          </a:r>
          <a:r>
            <a:rPr lang="en-US" dirty="0" smtClean="0"/>
            <a:t> District, South </a:t>
          </a:r>
          <a:r>
            <a:rPr lang="en-US" dirty="0" smtClean="0"/>
            <a:t>Sulawesi through the empowerment of women and women economic groups. </a:t>
          </a:r>
          <a:endParaRPr lang="en-US" dirty="0"/>
        </a:p>
      </dgm:t>
    </dgm:pt>
    <dgm:pt modelId="{26713B96-D523-4FED-BA5C-1FD1733FEC80}" type="parTrans" cxnId="{437F393F-8C76-4AAA-AE5E-3DEB82BD0A39}">
      <dgm:prSet/>
      <dgm:spPr/>
      <dgm:t>
        <a:bodyPr/>
        <a:lstStyle/>
        <a:p>
          <a:endParaRPr lang="en-US"/>
        </a:p>
      </dgm:t>
    </dgm:pt>
    <dgm:pt modelId="{CABFEB11-32EB-4104-8DF0-8D7F4CA723AB}" type="sibTrans" cxnId="{437F393F-8C76-4AAA-AE5E-3DEB82BD0A39}">
      <dgm:prSet/>
      <dgm:spPr/>
      <dgm:t>
        <a:bodyPr/>
        <a:lstStyle/>
        <a:p>
          <a:endParaRPr lang="en-US"/>
        </a:p>
      </dgm:t>
    </dgm:pt>
    <dgm:pt modelId="{58420501-3535-4AD3-BA6C-147384FE2737}">
      <dgm:prSet phldrT="[Text]"/>
      <dgm:spPr/>
      <dgm:t>
        <a:bodyPr/>
        <a:lstStyle/>
        <a:p>
          <a:r>
            <a:rPr lang="en-US" b="1" dirty="0" smtClean="0"/>
            <a:t>LOCAL FOOD BASED SCHOOL MEALS  PROGRAM</a:t>
          </a:r>
          <a:endParaRPr lang="en-US" b="1" dirty="0"/>
        </a:p>
      </dgm:t>
    </dgm:pt>
    <dgm:pt modelId="{D90DE4C5-AEE0-4178-9F2A-52D17C7AB3D6}" type="parTrans" cxnId="{7782E4D5-6256-42B9-B015-F07A5FC5CB9C}">
      <dgm:prSet/>
      <dgm:spPr/>
      <dgm:t>
        <a:bodyPr/>
        <a:lstStyle/>
        <a:p>
          <a:endParaRPr lang="en-US"/>
        </a:p>
      </dgm:t>
    </dgm:pt>
    <dgm:pt modelId="{7A3DC383-E4C1-40C4-A3A4-2101D2D518B5}" type="sibTrans" cxnId="{7782E4D5-6256-42B9-B015-F07A5FC5CB9C}">
      <dgm:prSet/>
      <dgm:spPr/>
      <dgm:t>
        <a:bodyPr/>
        <a:lstStyle/>
        <a:p>
          <a:endParaRPr lang="en-US"/>
        </a:p>
      </dgm:t>
    </dgm:pt>
    <dgm:pt modelId="{2215A508-3FDC-4EF3-9049-4DA0838B0D89}">
      <dgm:prSet phldrT="[Text]"/>
      <dgm:spPr/>
      <dgm:t>
        <a:bodyPr/>
        <a:lstStyle/>
        <a:p>
          <a:r>
            <a:rPr lang="en-US" b="1" dirty="0" smtClean="0"/>
            <a:t>SCHOOL PROGRAM</a:t>
          </a:r>
          <a:endParaRPr lang="en-US" b="1" dirty="0"/>
        </a:p>
      </dgm:t>
    </dgm:pt>
    <dgm:pt modelId="{06973219-6EC4-405B-920E-BE58BCB77C59}" type="parTrans" cxnId="{17AC77F2-D415-4308-AACF-0BB956439299}">
      <dgm:prSet/>
      <dgm:spPr/>
      <dgm:t>
        <a:bodyPr/>
        <a:lstStyle/>
        <a:p>
          <a:endParaRPr lang="en-US"/>
        </a:p>
      </dgm:t>
    </dgm:pt>
    <dgm:pt modelId="{8E9C5AA4-CA51-4462-9CA5-6E2FAE7AEF5A}" type="sibTrans" cxnId="{17AC77F2-D415-4308-AACF-0BB956439299}">
      <dgm:prSet/>
      <dgm:spPr/>
      <dgm:t>
        <a:bodyPr/>
        <a:lstStyle/>
        <a:p>
          <a:endParaRPr lang="en-US"/>
        </a:p>
      </dgm:t>
    </dgm:pt>
    <dgm:pt modelId="{7BEE603D-74DA-48C8-A297-B93882C9B995}">
      <dgm:prSet phldrT="[Text]"/>
      <dgm:spPr/>
      <dgm:t>
        <a:bodyPr/>
        <a:lstStyle/>
        <a:p>
          <a:pPr algn="just"/>
          <a:r>
            <a:rPr lang="en-US" dirty="0" smtClean="0"/>
            <a:t>Unilever Indonesia and WFP works together to </a:t>
          </a:r>
          <a:r>
            <a:rPr lang="en-US" dirty="0" smtClean="0"/>
            <a:t>improve food </a:t>
          </a:r>
          <a:r>
            <a:rPr lang="en-US" dirty="0" smtClean="0"/>
            <a:t>and nutrition security in </a:t>
          </a:r>
          <a:r>
            <a:rPr lang="en-US" dirty="0" err="1" smtClean="0"/>
            <a:t>Kupang</a:t>
          </a:r>
          <a:r>
            <a:rPr lang="en-US" dirty="0" smtClean="0"/>
            <a:t> and Timor Tengah Selatan District, East </a:t>
          </a:r>
          <a:r>
            <a:rPr lang="en-US" dirty="0" smtClean="0"/>
            <a:t>Nusa Tenggara, through the implementation of </a:t>
          </a:r>
          <a:r>
            <a:rPr lang="en-US" b="0" dirty="0" smtClean="0"/>
            <a:t>local food based school meals  </a:t>
          </a:r>
          <a:r>
            <a:rPr lang="en-US" b="0" dirty="0" smtClean="0"/>
            <a:t>program in 71 primary schools.</a:t>
          </a:r>
          <a:endParaRPr lang="en-US" b="0" dirty="0"/>
        </a:p>
      </dgm:t>
    </dgm:pt>
    <dgm:pt modelId="{C7026ED7-5E8D-4CFD-9E6A-9464DFF7579F}" type="parTrans" cxnId="{6609A86F-F2DD-4072-A0CE-2A534275E598}">
      <dgm:prSet/>
      <dgm:spPr/>
      <dgm:t>
        <a:bodyPr/>
        <a:lstStyle/>
        <a:p>
          <a:endParaRPr lang="en-US"/>
        </a:p>
      </dgm:t>
    </dgm:pt>
    <dgm:pt modelId="{6C7C2960-A262-4247-8F81-61F5C3439C16}" type="sibTrans" cxnId="{6609A86F-F2DD-4072-A0CE-2A534275E598}">
      <dgm:prSet/>
      <dgm:spPr/>
      <dgm:t>
        <a:bodyPr/>
        <a:lstStyle/>
        <a:p>
          <a:endParaRPr lang="en-US"/>
        </a:p>
      </dgm:t>
    </dgm:pt>
    <dgm:pt modelId="{4C546C60-0C22-4E06-A17A-96F3949E4580}">
      <dgm:prSet phldrT="[Text]"/>
      <dgm:spPr/>
      <dgm:t>
        <a:bodyPr/>
        <a:lstStyle/>
        <a:p>
          <a:pPr algn="just"/>
          <a:r>
            <a:rPr lang="en-US" dirty="0" smtClean="0"/>
            <a:t>Unilever Indonesia and Save The Children collaborate to increase students awareness and </a:t>
          </a:r>
          <a:r>
            <a:rPr lang="en-US" dirty="0" smtClean="0"/>
            <a:t>ensuring access to WASH in schools</a:t>
          </a:r>
          <a:r>
            <a:rPr lang="en-US" dirty="0" smtClean="0"/>
            <a:t>’ sanitation </a:t>
          </a:r>
          <a:r>
            <a:rPr lang="en-US" dirty="0" smtClean="0"/>
            <a:t>at </a:t>
          </a:r>
          <a:r>
            <a:rPr lang="en-US" dirty="0" smtClean="0"/>
            <a:t>21 schools in </a:t>
          </a:r>
          <a:r>
            <a:rPr lang="en-US" dirty="0" smtClean="0"/>
            <a:t>Sumba Barat District.</a:t>
          </a:r>
          <a:endParaRPr lang="en-US" dirty="0"/>
        </a:p>
      </dgm:t>
    </dgm:pt>
    <dgm:pt modelId="{3F70613B-87D2-4CBB-9553-E863420CE4E5}" type="parTrans" cxnId="{2A4BA805-9FBD-4B8A-A2C5-75125DD11138}">
      <dgm:prSet/>
      <dgm:spPr/>
      <dgm:t>
        <a:bodyPr/>
        <a:lstStyle/>
        <a:p>
          <a:endParaRPr lang="en-US"/>
        </a:p>
      </dgm:t>
    </dgm:pt>
    <dgm:pt modelId="{EE209815-3DB5-457D-8927-8A949AA5B3A8}" type="sibTrans" cxnId="{2A4BA805-9FBD-4B8A-A2C5-75125DD11138}">
      <dgm:prSet/>
      <dgm:spPr/>
      <dgm:t>
        <a:bodyPr/>
        <a:lstStyle/>
        <a:p>
          <a:endParaRPr lang="en-US"/>
        </a:p>
      </dgm:t>
    </dgm:pt>
    <dgm:pt modelId="{6E9B6E40-C681-4ED2-A95C-E2B15D0247C0}" type="pres">
      <dgm:prSet presAssocID="{40E36C18-9ADC-4A38-8C4D-B7F45DE8B1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AA6A65-3002-4EAE-9B92-1B7AF6ADD607}" type="pres">
      <dgm:prSet presAssocID="{DE5C490B-1565-47B8-89AC-68BC167C7D8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511899-392E-4A4D-8178-5B3F271B42AF}" type="pres">
      <dgm:prSet presAssocID="{DE5C490B-1565-47B8-89AC-68BC167C7D89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B8787F-8318-419D-B5E5-37CC6DD7CA75}" type="pres">
      <dgm:prSet presAssocID="{EC39FA0E-E457-42DC-B642-80FEFC8429C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FE1C3B-94BB-4B08-BCF6-A52C520C1751}" type="pres">
      <dgm:prSet presAssocID="{EC39FA0E-E457-42DC-B642-80FEFC8429CF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D741C7-7459-4E30-8D15-BDC423296078}" type="pres">
      <dgm:prSet presAssocID="{58420501-3535-4AD3-BA6C-147384FE273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EC00C2-2239-4023-A0E2-F7AF4A94BFCC}" type="pres">
      <dgm:prSet presAssocID="{58420501-3535-4AD3-BA6C-147384FE2737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E1D94D-BEE4-4E80-AB21-B9A13768FCDD}" type="pres">
      <dgm:prSet presAssocID="{2215A508-3FDC-4EF3-9049-4DA0838B0D8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6C49F6-2FDC-455D-810C-0DE75768E38C}" type="pres">
      <dgm:prSet presAssocID="{2215A508-3FDC-4EF3-9049-4DA0838B0D89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C7458C-61D7-465E-A667-51F2F2A2CCD9}" type="presOf" srcId="{65BA2B94-7652-42CE-B286-0B806B2486E8}" destId="{00FE1C3B-94BB-4B08-BCF6-A52C520C1751}" srcOrd="0" destOrd="0" presId="urn:microsoft.com/office/officeart/2005/8/layout/vList2"/>
    <dgm:cxn modelId="{8BFF211E-8524-4A59-9317-B446F4D5F289}" type="presOf" srcId="{58420501-3535-4AD3-BA6C-147384FE2737}" destId="{4DD741C7-7459-4E30-8D15-BDC423296078}" srcOrd="0" destOrd="0" presId="urn:microsoft.com/office/officeart/2005/8/layout/vList2"/>
    <dgm:cxn modelId="{D896AC0C-AECE-49D2-BABA-9CB2BD66BB4C}" type="presOf" srcId="{4C546C60-0C22-4E06-A17A-96F3949E4580}" destId="{1B6C49F6-2FDC-455D-810C-0DE75768E38C}" srcOrd="0" destOrd="0" presId="urn:microsoft.com/office/officeart/2005/8/layout/vList2"/>
    <dgm:cxn modelId="{437F393F-8C76-4AAA-AE5E-3DEB82BD0A39}" srcId="{EC39FA0E-E457-42DC-B642-80FEFC8429CF}" destId="{65BA2B94-7652-42CE-B286-0B806B2486E8}" srcOrd="0" destOrd="0" parTransId="{26713B96-D523-4FED-BA5C-1FD1733FEC80}" sibTransId="{CABFEB11-32EB-4104-8DF0-8D7F4CA723AB}"/>
    <dgm:cxn modelId="{81D72BB4-8146-4817-AF4B-DA7C1D985F2C}" type="presOf" srcId="{EC39FA0E-E457-42DC-B642-80FEFC8429CF}" destId="{2DB8787F-8318-419D-B5E5-37CC6DD7CA75}" srcOrd="0" destOrd="0" presId="urn:microsoft.com/office/officeart/2005/8/layout/vList2"/>
    <dgm:cxn modelId="{A9C20E37-18E7-4C81-BADD-A691A4C4BE1F}" srcId="{40E36C18-9ADC-4A38-8C4D-B7F45DE8B196}" destId="{EC39FA0E-E457-42DC-B642-80FEFC8429CF}" srcOrd="1" destOrd="0" parTransId="{CA57843B-6647-4107-9758-8A1B08C0FE2C}" sibTransId="{C761C454-CD6D-4BC9-B461-9514C13BEE63}"/>
    <dgm:cxn modelId="{1933B61C-309D-4577-B432-DF4ACBEE8F3E}" type="presOf" srcId="{40E36C18-9ADC-4A38-8C4D-B7F45DE8B196}" destId="{6E9B6E40-C681-4ED2-A95C-E2B15D0247C0}" srcOrd="0" destOrd="0" presId="urn:microsoft.com/office/officeart/2005/8/layout/vList2"/>
    <dgm:cxn modelId="{7782E4D5-6256-42B9-B015-F07A5FC5CB9C}" srcId="{40E36C18-9ADC-4A38-8C4D-B7F45DE8B196}" destId="{58420501-3535-4AD3-BA6C-147384FE2737}" srcOrd="2" destOrd="0" parTransId="{D90DE4C5-AEE0-4178-9F2A-52D17C7AB3D6}" sibTransId="{7A3DC383-E4C1-40C4-A3A4-2101D2D518B5}"/>
    <dgm:cxn modelId="{A6E1183E-BDFA-4575-8E2F-14848222858E}" type="presOf" srcId="{C0BDBF7F-E92D-4223-B386-C781F0BBF88E}" destId="{13511899-392E-4A4D-8178-5B3F271B42AF}" srcOrd="0" destOrd="0" presId="urn:microsoft.com/office/officeart/2005/8/layout/vList2"/>
    <dgm:cxn modelId="{A56C6E5F-AEE4-4F61-A22F-591B262426C7}" type="presOf" srcId="{2215A508-3FDC-4EF3-9049-4DA0838B0D89}" destId="{EBE1D94D-BEE4-4E80-AB21-B9A13768FCDD}" srcOrd="0" destOrd="0" presId="urn:microsoft.com/office/officeart/2005/8/layout/vList2"/>
    <dgm:cxn modelId="{2A4BA805-9FBD-4B8A-A2C5-75125DD11138}" srcId="{2215A508-3FDC-4EF3-9049-4DA0838B0D89}" destId="{4C546C60-0C22-4E06-A17A-96F3949E4580}" srcOrd="0" destOrd="0" parTransId="{3F70613B-87D2-4CBB-9553-E863420CE4E5}" sibTransId="{EE209815-3DB5-457D-8927-8A949AA5B3A8}"/>
    <dgm:cxn modelId="{908E1938-24C0-4C92-ADFA-3F18DA59B02B}" type="presOf" srcId="{DE5C490B-1565-47B8-89AC-68BC167C7D89}" destId="{F5AA6A65-3002-4EAE-9B92-1B7AF6ADD607}" srcOrd="0" destOrd="0" presId="urn:microsoft.com/office/officeart/2005/8/layout/vList2"/>
    <dgm:cxn modelId="{565249BD-D6F7-4C11-A850-184B1D8B1134}" srcId="{DE5C490B-1565-47B8-89AC-68BC167C7D89}" destId="{C0BDBF7F-E92D-4223-B386-C781F0BBF88E}" srcOrd="0" destOrd="0" parTransId="{87D0F87D-BC9E-4606-99F9-50153838DF0F}" sibTransId="{0D3E8AA6-80A0-492E-98E8-15D491FF6C66}"/>
    <dgm:cxn modelId="{6609A86F-F2DD-4072-A0CE-2A534275E598}" srcId="{58420501-3535-4AD3-BA6C-147384FE2737}" destId="{7BEE603D-74DA-48C8-A297-B93882C9B995}" srcOrd="0" destOrd="0" parTransId="{C7026ED7-5E8D-4CFD-9E6A-9464DFF7579F}" sibTransId="{6C7C2960-A262-4247-8F81-61F5C3439C16}"/>
    <dgm:cxn modelId="{17AC77F2-D415-4308-AACF-0BB956439299}" srcId="{40E36C18-9ADC-4A38-8C4D-B7F45DE8B196}" destId="{2215A508-3FDC-4EF3-9049-4DA0838B0D89}" srcOrd="3" destOrd="0" parTransId="{06973219-6EC4-405B-920E-BE58BCB77C59}" sibTransId="{8E9C5AA4-CA51-4462-9CA5-6E2FAE7AEF5A}"/>
    <dgm:cxn modelId="{E0FEC151-683F-4C62-A8AA-B298D3A8F302}" type="presOf" srcId="{7BEE603D-74DA-48C8-A297-B93882C9B995}" destId="{9BEC00C2-2239-4023-A0E2-F7AF4A94BFCC}" srcOrd="0" destOrd="0" presId="urn:microsoft.com/office/officeart/2005/8/layout/vList2"/>
    <dgm:cxn modelId="{B6BC69DE-ADE8-46A2-B840-E25700AC5439}" srcId="{40E36C18-9ADC-4A38-8C4D-B7F45DE8B196}" destId="{DE5C490B-1565-47B8-89AC-68BC167C7D89}" srcOrd="0" destOrd="0" parTransId="{8BD346BA-78FF-4090-8D29-416AA727EEDF}" sibTransId="{084ECC9D-D8AD-4B49-8F8B-B0278E558240}"/>
    <dgm:cxn modelId="{A94E0848-A853-47AB-9468-9893FAFCAE7B}" type="presParOf" srcId="{6E9B6E40-C681-4ED2-A95C-E2B15D0247C0}" destId="{F5AA6A65-3002-4EAE-9B92-1B7AF6ADD607}" srcOrd="0" destOrd="0" presId="urn:microsoft.com/office/officeart/2005/8/layout/vList2"/>
    <dgm:cxn modelId="{E7D6D32B-F5A9-4950-BFB2-889EA1F5F601}" type="presParOf" srcId="{6E9B6E40-C681-4ED2-A95C-E2B15D0247C0}" destId="{13511899-392E-4A4D-8178-5B3F271B42AF}" srcOrd="1" destOrd="0" presId="urn:microsoft.com/office/officeart/2005/8/layout/vList2"/>
    <dgm:cxn modelId="{552CFBC4-E2B8-4F5F-A119-283B56E05E9D}" type="presParOf" srcId="{6E9B6E40-C681-4ED2-A95C-E2B15D0247C0}" destId="{2DB8787F-8318-419D-B5E5-37CC6DD7CA75}" srcOrd="2" destOrd="0" presId="urn:microsoft.com/office/officeart/2005/8/layout/vList2"/>
    <dgm:cxn modelId="{2F5449A0-1280-4044-815E-1C3C313C1490}" type="presParOf" srcId="{6E9B6E40-C681-4ED2-A95C-E2B15D0247C0}" destId="{00FE1C3B-94BB-4B08-BCF6-A52C520C1751}" srcOrd="3" destOrd="0" presId="urn:microsoft.com/office/officeart/2005/8/layout/vList2"/>
    <dgm:cxn modelId="{E57719BC-7B37-4929-857B-D571648025F3}" type="presParOf" srcId="{6E9B6E40-C681-4ED2-A95C-E2B15D0247C0}" destId="{4DD741C7-7459-4E30-8D15-BDC423296078}" srcOrd="4" destOrd="0" presId="urn:microsoft.com/office/officeart/2005/8/layout/vList2"/>
    <dgm:cxn modelId="{4975A4B3-785B-46E5-9F63-B755AD29D346}" type="presParOf" srcId="{6E9B6E40-C681-4ED2-A95C-E2B15D0247C0}" destId="{9BEC00C2-2239-4023-A0E2-F7AF4A94BFCC}" srcOrd="5" destOrd="0" presId="urn:microsoft.com/office/officeart/2005/8/layout/vList2"/>
    <dgm:cxn modelId="{AEBF9113-5174-4EDF-A427-CB4286267D4C}" type="presParOf" srcId="{6E9B6E40-C681-4ED2-A95C-E2B15D0247C0}" destId="{EBE1D94D-BEE4-4E80-AB21-B9A13768FCDD}" srcOrd="6" destOrd="0" presId="urn:microsoft.com/office/officeart/2005/8/layout/vList2"/>
    <dgm:cxn modelId="{FFC99728-04ED-4785-B1CB-EC2E52E69729}" type="presParOf" srcId="{6E9B6E40-C681-4ED2-A95C-E2B15D0247C0}" destId="{1B6C49F6-2FDC-455D-810C-0DE75768E38C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2F3709-480D-4261-8764-96571A263D0C}" type="doc">
      <dgm:prSet loTypeId="urn:microsoft.com/office/officeart/2005/8/layout/hProcess11" loCatId="process" qsTypeId="urn:microsoft.com/office/officeart/2005/8/quickstyle/simple1" qsCatId="simple" csTypeId="urn:microsoft.com/office/officeart/2005/8/colors/accent2_4" csCatId="accent2" phldr="1"/>
      <dgm:spPr/>
    </dgm:pt>
    <dgm:pt modelId="{F053F279-E27D-4D11-8283-56130B8D3A17}">
      <dgm:prSet phldrT="[Text]" custT="1"/>
      <dgm:spPr/>
      <dgm:t>
        <a:bodyPr/>
        <a:lstStyle/>
        <a:p>
          <a:r>
            <a:rPr lang="id-ID" sz="800" b="1" smtClean="0"/>
            <a:t>Hari Gizi Nasional</a:t>
          </a:r>
        </a:p>
        <a:p>
          <a:r>
            <a:rPr lang="id-ID" sz="800" b="1" smtClean="0"/>
            <a:t>25 Januari</a:t>
          </a:r>
          <a:endParaRPr lang="id-ID" sz="800" b="1" dirty="0"/>
        </a:p>
      </dgm:t>
    </dgm:pt>
    <dgm:pt modelId="{410DA3E3-B1AE-42CD-A8AA-9A2A4C140979}" type="parTrans" cxnId="{994E174D-C5E4-4451-9B03-E3CBD2EE3D12}">
      <dgm:prSet/>
      <dgm:spPr/>
      <dgm:t>
        <a:bodyPr/>
        <a:lstStyle/>
        <a:p>
          <a:endParaRPr lang="id-ID"/>
        </a:p>
      </dgm:t>
    </dgm:pt>
    <dgm:pt modelId="{C324CB96-E19B-4E8F-8B5A-290B7E59B291}" type="sibTrans" cxnId="{994E174D-C5E4-4451-9B03-E3CBD2EE3D12}">
      <dgm:prSet/>
      <dgm:spPr/>
      <dgm:t>
        <a:bodyPr/>
        <a:lstStyle/>
        <a:p>
          <a:endParaRPr lang="id-ID"/>
        </a:p>
      </dgm:t>
    </dgm:pt>
    <dgm:pt modelId="{A791F13E-B558-452C-8D3E-D01A2A611710}">
      <dgm:prSet phldrT="[Text]" custT="1"/>
      <dgm:spPr/>
      <dgm:t>
        <a:bodyPr/>
        <a:lstStyle/>
        <a:p>
          <a:r>
            <a:rPr lang="id-ID" sz="800" b="1" dirty="0" smtClean="0"/>
            <a:t>Pekan Sarapan Nasional</a:t>
          </a:r>
        </a:p>
        <a:p>
          <a:r>
            <a:rPr lang="id-ID" sz="800" b="1" dirty="0" smtClean="0"/>
            <a:t>Februari</a:t>
          </a:r>
          <a:endParaRPr lang="id-ID" sz="800" b="1" dirty="0"/>
        </a:p>
      </dgm:t>
    </dgm:pt>
    <dgm:pt modelId="{A0F44209-484E-403A-8881-4F3F3DC1E4D7}" type="parTrans" cxnId="{9F71265D-702B-4E04-80B8-92C814730611}">
      <dgm:prSet/>
      <dgm:spPr/>
      <dgm:t>
        <a:bodyPr/>
        <a:lstStyle/>
        <a:p>
          <a:endParaRPr lang="id-ID"/>
        </a:p>
      </dgm:t>
    </dgm:pt>
    <dgm:pt modelId="{B80AECB1-F75B-4B5F-8BD8-060EE034414A}" type="sibTrans" cxnId="{9F71265D-702B-4E04-80B8-92C814730611}">
      <dgm:prSet/>
      <dgm:spPr/>
      <dgm:t>
        <a:bodyPr/>
        <a:lstStyle/>
        <a:p>
          <a:endParaRPr lang="id-ID"/>
        </a:p>
      </dgm:t>
    </dgm:pt>
    <dgm:pt modelId="{2038B7C2-9D40-4969-BD79-CA53BB47C328}">
      <dgm:prSet phldrT="[Text]" custT="1"/>
      <dgm:spPr/>
      <dgm:t>
        <a:bodyPr/>
        <a:lstStyle/>
        <a:p>
          <a:r>
            <a:rPr lang="id-ID" sz="800" b="1" dirty="0" smtClean="0"/>
            <a:t>Hari Air Dunia</a:t>
          </a:r>
        </a:p>
        <a:p>
          <a:r>
            <a:rPr lang="id-ID" sz="800" b="1" dirty="0" smtClean="0"/>
            <a:t>22 Maret</a:t>
          </a:r>
          <a:endParaRPr lang="id-ID" sz="800" b="1" dirty="0"/>
        </a:p>
      </dgm:t>
    </dgm:pt>
    <dgm:pt modelId="{9E7DB012-5178-4AD6-A30A-E3D2EEECC594}" type="parTrans" cxnId="{0B034EB9-DE9D-41CF-A454-FEA1E919E171}">
      <dgm:prSet/>
      <dgm:spPr/>
      <dgm:t>
        <a:bodyPr/>
        <a:lstStyle/>
        <a:p>
          <a:endParaRPr lang="id-ID"/>
        </a:p>
      </dgm:t>
    </dgm:pt>
    <dgm:pt modelId="{F884C6AE-7CD0-44E9-BFDA-B9C4BBFB88F0}" type="sibTrans" cxnId="{0B034EB9-DE9D-41CF-A454-FEA1E919E171}">
      <dgm:prSet/>
      <dgm:spPr/>
      <dgm:t>
        <a:bodyPr/>
        <a:lstStyle/>
        <a:p>
          <a:endParaRPr lang="id-ID"/>
        </a:p>
      </dgm:t>
    </dgm:pt>
    <dgm:pt modelId="{B96F9CE8-69D9-4CA7-AFEA-A359BEBDD68E}">
      <dgm:prSet custT="1"/>
      <dgm:spPr/>
      <dgm:t>
        <a:bodyPr/>
        <a:lstStyle/>
        <a:p>
          <a:r>
            <a:rPr lang="id-ID" sz="800" b="1" smtClean="0"/>
            <a:t>Earth Hour</a:t>
          </a:r>
        </a:p>
        <a:p>
          <a:r>
            <a:rPr lang="id-ID" sz="800" b="1" smtClean="0"/>
            <a:t>28 Maret</a:t>
          </a:r>
          <a:endParaRPr lang="id-ID" sz="800" b="1" dirty="0"/>
        </a:p>
      </dgm:t>
    </dgm:pt>
    <dgm:pt modelId="{48B291FE-6525-4DB9-95EA-0C1CE769A526}" type="parTrans" cxnId="{01730EDE-6077-48DB-96D1-8D6660D0FC5D}">
      <dgm:prSet/>
      <dgm:spPr/>
      <dgm:t>
        <a:bodyPr/>
        <a:lstStyle/>
        <a:p>
          <a:endParaRPr lang="id-ID"/>
        </a:p>
      </dgm:t>
    </dgm:pt>
    <dgm:pt modelId="{45EFD28C-2BBC-452C-88B1-17A69AE8B05A}" type="sibTrans" cxnId="{01730EDE-6077-48DB-96D1-8D6660D0FC5D}">
      <dgm:prSet/>
      <dgm:spPr/>
      <dgm:t>
        <a:bodyPr/>
        <a:lstStyle/>
        <a:p>
          <a:endParaRPr lang="id-ID"/>
        </a:p>
      </dgm:t>
    </dgm:pt>
    <dgm:pt modelId="{BFF7E2B2-C415-4463-A053-5C1152F21E30}">
      <dgm:prSet custT="1"/>
      <dgm:spPr/>
      <dgm:t>
        <a:bodyPr/>
        <a:lstStyle/>
        <a:p>
          <a:r>
            <a:rPr lang="id-ID" sz="800" b="1" smtClean="0"/>
            <a:t>Hari Lingkungan Hidup Sedunia</a:t>
          </a:r>
        </a:p>
        <a:p>
          <a:r>
            <a:rPr lang="id-ID" sz="800" b="1" smtClean="0"/>
            <a:t>5 Juni</a:t>
          </a:r>
          <a:endParaRPr lang="id-ID" sz="800" b="1" dirty="0"/>
        </a:p>
      </dgm:t>
    </dgm:pt>
    <dgm:pt modelId="{FAA42310-D43F-4B59-87B4-B0BC81174329}" type="parTrans" cxnId="{301F0059-FE10-4422-AAF9-35D81FCFC1FB}">
      <dgm:prSet/>
      <dgm:spPr/>
      <dgm:t>
        <a:bodyPr/>
        <a:lstStyle/>
        <a:p>
          <a:endParaRPr lang="id-ID"/>
        </a:p>
      </dgm:t>
    </dgm:pt>
    <dgm:pt modelId="{9DE1C19A-981D-4223-AB70-A3E3659E0F9A}" type="sibTrans" cxnId="{301F0059-FE10-4422-AAF9-35D81FCFC1FB}">
      <dgm:prSet/>
      <dgm:spPr/>
      <dgm:t>
        <a:bodyPr/>
        <a:lstStyle/>
        <a:p>
          <a:endParaRPr lang="id-ID"/>
        </a:p>
      </dgm:t>
    </dgm:pt>
    <dgm:pt modelId="{2E5D069E-C517-40BF-91F4-8F9A4AF327B8}">
      <dgm:prSet custT="1"/>
      <dgm:spPr/>
      <dgm:t>
        <a:bodyPr/>
        <a:lstStyle/>
        <a:p>
          <a:r>
            <a:rPr lang="id-ID" sz="800" b="1" smtClean="0"/>
            <a:t>Hari Anak Nasional</a:t>
          </a:r>
        </a:p>
        <a:p>
          <a:r>
            <a:rPr lang="id-ID" sz="800" b="1" smtClean="0"/>
            <a:t>23 Juli</a:t>
          </a:r>
          <a:endParaRPr lang="id-ID" sz="800" b="1" dirty="0"/>
        </a:p>
      </dgm:t>
    </dgm:pt>
    <dgm:pt modelId="{2882BC75-6669-476F-A1A1-034F6D8DFABA}" type="parTrans" cxnId="{F9D685D4-E155-49AC-ABB7-1073505DE54A}">
      <dgm:prSet/>
      <dgm:spPr/>
      <dgm:t>
        <a:bodyPr/>
        <a:lstStyle/>
        <a:p>
          <a:endParaRPr lang="id-ID"/>
        </a:p>
      </dgm:t>
    </dgm:pt>
    <dgm:pt modelId="{24025ADA-F867-4834-A819-746FAAAD529B}" type="sibTrans" cxnId="{F9D685D4-E155-49AC-ABB7-1073505DE54A}">
      <dgm:prSet/>
      <dgm:spPr/>
      <dgm:t>
        <a:bodyPr/>
        <a:lstStyle/>
        <a:p>
          <a:endParaRPr lang="id-ID"/>
        </a:p>
      </dgm:t>
    </dgm:pt>
    <dgm:pt modelId="{B77F68F5-6A44-49CB-A805-CFAAD1E531D8}">
      <dgm:prSet custT="1"/>
      <dgm:spPr/>
      <dgm:t>
        <a:bodyPr/>
        <a:lstStyle/>
        <a:p>
          <a:r>
            <a:rPr lang="id-ID" sz="800" b="1" smtClean="0"/>
            <a:t>Bulan Kesehatan Gigi Nasional</a:t>
          </a:r>
        </a:p>
        <a:p>
          <a:r>
            <a:rPr lang="id-ID" sz="800" b="1" smtClean="0"/>
            <a:t>September</a:t>
          </a:r>
          <a:endParaRPr lang="id-ID" sz="800" b="1" dirty="0"/>
        </a:p>
      </dgm:t>
    </dgm:pt>
    <dgm:pt modelId="{EB42588A-8A68-4053-ACCA-4C454B670863}" type="parTrans" cxnId="{C147BADE-B1C9-4FA7-B2EA-063803C787EF}">
      <dgm:prSet/>
      <dgm:spPr/>
      <dgm:t>
        <a:bodyPr/>
        <a:lstStyle/>
        <a:p>
          <a:endParaRPr lang="id-ID"/>
        </a:p>
      </dgm:t>
    </dgm:pt>
    <dgm:pt modelId="{A1806507-AED8-46CF-AE8A-C7E8206A5448}" type="sibTrans" cxnId="{C147BADE-B1C9-4FA7-B2EA-063803C787EF}">
      <dgm:prSet/>
      <dgm:spPr/>
      <dgm:t>
        <a:bodyPr/>
        <a:lstStyle/>
        <a:p>
          <a:endParaRPr lang="id-ID"/>
        </a:p>
      </dgm:t>
    </dgm:pt>
    <dgm:pt modelId="{24D56FD4-A866-48D8-A32E-12928F731909}">
      <dgm:prSet custT="1"/>
      <dgm:spPr/>
      <dgm:t>
        <a:bodyPr/>
        <a:lstStyle/>
        <a:p>
          <a:r>
            <a:rPr lang="id-ID" sz="800" b="1" dirty="0" smtClean="0"/>
            <a:t>Hari Cuci Tangan Sedunia</a:t>
          </a:r>
        </a:p>
        <a:p>
          <a:r>
            <a:rPr lang="id-ID" sz="800" b="1" dirty="0" smtClean="0"/>
            <a:t>15 Oktober</a:t>
          </a:r>
          <a:endParaRPr lang="id-ID" sz="800" b="1" dirty="0"/>
        </a:p>
      </dgm:t>
    </dgm:pt>
    <dgm:pt modelId="{29A1B81C-F52B-4A6F-995F-436A22076714}" type="parTrans" cxnId="{C865A374-B0DD-4790-89D4-EC6B72906469}">
      <dgm:prSet/>
      <dgm:spPr/>
      <dgm:t>
        <a:bodyPr/>
        <a:lstStyle/>
        <a:p>
          <a:endParaRPr lang="id-ID"/>
        </a:p>
      </dgm:t>
    </dgm:pt>
    <dgm:pt modelId="{0D1F2208-97FA-491C-9C45-1B1AB2FEDBEA}" type="sibTrans" cxnId="{C865A374-B0DD-4790-89D4-EC6B72906469}">
      <dgm:prSet/>
      <dgm:spPr/>
      <dgm:t>
        <a:bodyPr/>
        <a:lstStyle/>
        <a:p>
          <a:endParaRPr lang="id-ID"/>
        </a:p>
      </dgm:t>
    </dgm:pt>
    <dgm:pt modelId="{1E7EC898-9A35-4077-B598-806330621A04}">
      <dgm:prSet custT="1"/>
      <dgm:spPr/>
      <dgm:t>
        <a:bodyPr/>
        <a:lstStyle/>
        <a:p>
          <a:r>
            <a:rPr lang="id-ID" sz="800" b="1" smtClean="0"/>
            <a:t>Hari Pangan Sedunia</a:t>
          </a:r>
        </a:p>
        <a:p>
          <a:r>
            <a:rPr lang="id-ID" sz="800" b="1" smtClean="0"/>
            <a:t>16 Oktober</a:t>
          </a:r>
          <a:endParaRPr lang="id-ID" sz="800" b="1" dirty="0"/>
        </a:p>
      </dgm:t>
    </dgm:pt>
    <dgm:pt modelId="{E9EC4B2E-DBD5-408F-8A73-CD5065838A06}" type="parTrans" cxnId="{B7A838D3-A962-4897-B645-76668029EB1E}">
      <dgm:prSet/>
      <dgm:spPr/>
      <dgm:t>
        <a:bodyPr/>
        <a:lstStyle/>
        <a:p>
          <a:endParaRPr lang="id-ID"/>
        </a:p>
      </dgm:t>
    </dgm:pt>
    <dgm:pt modelId="{5F506A4E-8DA3-474F-BB81-7192A08022F8}" type="sibTrans" cxnId="{B7A838D3-A962-4897-B645-76668029EB1E}">
      <dgm:prSet/>
      <dgm:spPr/>
      <dgm:t>
        <a:bodyPr/>
        <a:lstStyle/>
        <a:p>
          <a:endParaRPr lang="id-ID"/>
        </a:p>
      </dgm:t>
    </dgm:pt>
    <dgm:pt modelId="{4A35304E-3403-433B-8CFC-21F1E2CB5424}">
      <dgm:prSet custT="1"/>
      <dgm:spPr/>
      <dgm:t>
        <a:bodyPr/>
        <a:lstStyle/>
        <a:p>
          <a:r>
            <a:rPr lang="id-ID" sz="800" b="1" smtClean="0"/>
            <a:t>Hari Kesehatan Nasional</a:t>
          </a:r>
        </a:p>
        <a:p>
          <a:r>
            <a:rPr lang="id-ID" sz="800" b="1" smtClean="0"/>
            <a:t>12 November</a:t>
          </a:r>
          <a:endParaRPr lang="id-ID" sz="800" b="1" dirty="0"/>
        </a:p>
      </dgm:t>
    </dgm:pt>
    <dgm:pt modelId="{87E96208-3997-4409-8B61-A002525003BF}" type="parTrans" cxnId="{94ADE2FA-D778-4285-8B5C-A1988DB486DC}">
      <dgm:prSet/>
      <dgm:spPr/>
      <dgm:t>
        <a:bodyPr/>
        <a:lstStyle/>
        <a:p>
          <a:endParaRPr lang="id-ID"/>
        </a:p>
      </dgm:t>
    </dgm:pt>
    <dgm:pt modelId="{D33A94A0-D0CE-4AAB-B1ED-728A51967447}" type="sibTrans" cxnId="{94ADE2FA-D778-4285-8B5C-A1988DB486DC}">
      <dgm:prSet/>
      <dgm:spPr/>
      <dgm:t>
        <a:bodyPr/>
        <a:lstStyle/>
        <a:p>
          <a:endParaRPr lang="id-ID"/>
        </a:p>
      </dgm:t>
    </dgm:pt>
    <dgm:pt modelId="{94CC2377-A2C3-425E-BF50-9CF95E921D21}">
      <dgm:prSet custT="1"/>
      <dgm:spPr/>
      <dgm:t>
        <a:bodyPr/>
        <a:lstStyle/>
        <a:p>
          <a:r>
            <a:rPr lang="id-ID" sz="800" b="1" dirty="0" smtClean="0"/>
            <a:t>Hari Toilet Sedunia</a:t>
          </a:r>
        </a:p>
        <a:p>
          <a:r>
            <a:rPr lang="id-ID" sz="800" b="1" dirty="0" smtClean="0"/>
            <a:t>19 November</a:t>
          </a:r>
          <a:endParaRPr lang="id-ID" sz="800" b="1" dirty="0"/>
        </a:p>
      </dgm:t>
    </dgm:pt>
    <dgm:pt modelId="{88839141-AD1E-4E2C-A002-54CEAEF6A933}" type="parTrans" cxnId="{4B182E48-E383-460E-9219-D80A2636A057}">
      <dgm:prSet/>
      <dgm:spPr/>
      <dgm:t>
        <a:bodyPr/>
        <a:lstStyle/>
        <a:p>
          <a:endParaRPr lang="id-ID"/>
        </a:p>
      </dgm:t>
    </dgm:pt>
    <dgm:pt modelId="{53ED30DE-3170-41E6-8FC5-450F6EA2EB6B}" type="sibTrans" cxnId="{4B182E48-E383-460E-9219-D80A2636A057}">
      <dgm:prSet/>
      <dgm:spPr/>
      <dgm:t>
        <a:bodyPr/>
        <a:lstStyle/>
        <a:p>
          <a:endParaRPr lang="id-ID"/>
        </a:p>
      </dgm:t>
    </dgm:pt>
    <dgm:pt modelId="{F967E151-EBF0-4F30-97AE-7582EECE77EF}" type="pres">
      <dgm:prSet presAssocID="{FE2F3709-480D-4261-8764-96571A263D0C}" presName="Name0" presStyleCnt="0">
        <dgm:presLayoutVars>
          <dgm:dir/>
          <dgm:resizeHandles val="exact"/>
        </dgm:presLayoutVars>
      </dgm:prSet>
      <dgm:spPr/>
    </dgm:pt>
    <dgm:pt modelId="{CDFF90E4-A8CB-4E5A-AF1D-5A7EC1A49BAC}" type="pres">
      <dgm:prSet presAssocID="{FE2F3709-480D-4261-8764-96571A263D0C}" presName="arrow" presStyleLbl="bgShp" presStyleIdx="0" presStyleCnt="1"/>
      <dgm:spPr>
        <a:solidFill>
          <a:srgbClr val="FFC000"/>
        </a:solidFill>
      </dgm:spPr>
    </dgm:pt>
    <dgm:pt modelId="{D9F75A20-7619-4FDE-BF36-728EF78D0A82}" type="pres">
      <dgm:prSet presAssocID="{FE2F3709-480D-4261-8764-96571A263D0C}" presName="points" presStyleCnt="0"/>
      <dgm:spPr/>
    </dgm:pt>
    <dgm:pt modelId="{620BD684-DE79-4B9B-9C1C-D1A034A5E84F}" type="pres">
      <dgm:prSet presAssocID="{F053F279-E27D-4D11-8283-56130B8D3A17}" presName="compositeA" presStyleCnt="0"/>
      <dgm:spPr/>
    </dgm:pt>
    <dgm:pt modelId="{A0A29B6C-F991-48E2-9D61-523362C995C7}" type="pres">
      <dgm:prSet presAssocID="{F053F279-E27D-4D11-8283-56130B8D3A17}" presName="textA" presStyleLbl="revTx" presStyleIdx="0" presStyleCnt="1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9E27E5F-00DB-4781-A5FA-1D351172F39A}" type="pres">
      <dgm:prSet presAssocID="{F053F279-E27D-4D11-8283-56130B8D3A17}" presName="circleA" presStyleLbl="node1" presStyleIdx="0" presStyleCnt="11"/>
      <dgm:spPr>
        <a:solidFill>
          <a:schemeClr val="accent6">
            <a:lumMod val="50000"/>
          </a:schemeClr>
        </a:solidFill>
      </dgm:spPr>
    </dgm:pt>
    <dgm:pt modelId="{5F5DF1D1-8DAC-4CE3-BDDF-0E97A2D2F2DD}" type="pres">
      <dgm:prSet presAssocID="{F053F279-E27D-4D11-8283-56130B8D3A17}" presName="spaceA" presStyleCnt="0"/>
      <dgm:spPr/>
    </dgm:pt>
    <dgm:pt modelId="{843A6E84-3DF5-481E-B9D8-341CDD209525}" type="pres">
      <dgm:prSet presAssocID="{C324CB96-E19B-4E8F-8B5A-290B7E59B291}" presName="space" presStyleCnt="0"/>
      <dgm:spPr/>
    </dgm:pt>
    <dgm:pt modelId="{C1054D21-C401-45C3-B889-2469592CEE0B}" type="pres">
      <dgm:prSet presAssocID="{A791F13E-B558-452C-8D3E-D01A2A611710}" presName="compositeB" presStyleCnt="0"/>
      <dgm:spPr/>
    </dgm:pt>
    <dgm:pt modelId="{8BDE320A-BD7C-4A75-8810-62D62FE13D68}" type="pres">
      <dgm:prSet presAssocID="{A791F13E-B558-452C-8D3E-D01A2A611710}" presName="textB" presStyleLbl="revTx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34EE02-29CD-45C1-84B9-DA1156979297}" type="pres">
      <dgm:prSet presAssocID="{A791F13E-B558-452C-8D3E-D01A2A611710}" presName="circleB" presStyleLbl="node1" presStyleIdx="1" presStyleCnt="11"/>
      <dgm:spPr>
        <a:solidFill>
          <a:schemeClr val="accent6">
            <a:lumMod val="75000"/>
          </a:schemeClr>
        </a:solidFill>
      </dgm:spPr>
    </dgm:pt>
    <dgm:pt modelId="{9E4CA5C9-1E6F-4A89-9B12-25958B55AF00}" type="pres">
      <dgm:prSet presAssocID="{A791F13E-B558-452C-8D3E-D01A2A611710}" presName="spaceB" presStyleCnt="0"/>
      <dgm:spPr/>
    </dgm:pt>
    <dgm:pt modelId="{2D473657-55D9-431E-8734-B70A53E7C23F}" type="pres">
      <dgm:prSet presAssocID="{B80AECB1-F75B-4B5F-8BD8-060EE034414A}" presName="space" presStyleCnt="0"/>
      <dgm:spPr/>
    </dgm:pt>
    <dgm:pt modelId="{7EACDDC2-E1BC-405C-95E3-DC21120A092C}" type="pres">
      <dgm:prSet presAssocID="{2038B7C2-9D40-4969-BD79-CA53BB47C328}" presName="compositeA" presStyleCnt="0"/>
      <dgm:spPr/>
    </dgm:pt>
    <dgm:pt modelId="{DE4B85A0-7613-495B-BBA5-47CB6CE64765}" type="pres">
      <dgm:prSet presAssocID="{2038B7C2-9D40-4969-BD79-CA53BB47C328}" presName="textA" presStyleLbl="revTx" presStyleIdx="2" presStyleCnt="1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C4919FE-6299-45CD-96AC-05CF19E57197}" type="pres">
      <dgm:prSet presAssocID="{2038B7C2-9D40-4969-BD79-CA53BB47C328}" presName="circleA" presStyleLbl="node1" presStyleIdx="2" presStyleCnt="11"/>
      <dgm:spPr>
        <a:solidFill>
          <a:schemeClr val="accent6"/>
        </a:solidFill>
      </dgm:spPr>
    </dgm:pt>
    <dgm:pt modelId="{A09822A3-8770-4422-B5CA-6EBD90AACBB2}" type="pres">
      <dgm:prSet presAssocID="{2038B7C2-9D40-4969-BD79-CA53BB47C328}" presName="spaceA" presStyleCnt="0"/>
      <dgm:spPr/>
    </dgm:pt>
    <dgm:pt modelId="{C49A8690-CBF7-4C09-A734-CED247F3B943}" type="pres">
      <dgm:prSet presAssocID="{F884C6AE-7CD0-44E9-BFDA-B9C4BBFB88F0}" presName="space" presStyleCnt="0"/>
      <dgm:spPr/>
    </dgm:pt>
    <dgm:pt modelId="{7500CD1B-56D5-488A-A171-08B98CEAD7D6}" type="pres">
      <dgm:prSet presAssocID="{B96F9CE8-69D9-4CA7-AFEA-A359BEBDD68E}" presName="compositeB" presStyleCnt="0"/>
      <dgm:spPr/>
    </dgm:pt>
    <dgm:pt modelId="{6D224589-4A67-46C8-A217-085A2FD15C31}" type="pres">
      <dgm:prSet presAssocID="{B96F9CE8-69D9-4CA7-AFEA-A359BEBDD68E}" presName="textB" presStyleLbl="revTx" presStyleIdx="3" presStyleCnt="1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045C368-BAAC-426C-9C3C-F447B7AD5331}" type="pres">
      <dgm:prSet presAssocID="{B96F9CE8-69D9-4CA7-AFEA-A359BEBDD68E}" presName="circleB" presStyleLbl="node1" presStyleIdx="3" presStyleCnt="11"/>
      <dgm:spPr>
        <a:solidFill>
          <a:schemeClr val="accent6">
            <a:lumMod val="60000"/>
            <a:lumOff val="40000"/>
          </a:schemeClr>
        </a:solidFill>
      </dgm:spPr>
    </dgm:pt>
    <dgm:pt modelId="{6D8BE661-150C-42F4-9187-1860A9FBB140}" type="pres">
      <dgm:prSet presAssocID="{B96F9CE8-69D9-4CA7-AFEA-A359BEBDD68E}" presName="spaceB" presStyleCnt="0"/>
      <dgm:spPr/>
    </dgm:pt>
    <dgm:pt modelId="{9603F549-E6B8-4AC6-B953-05A0EAA181EC}" type="pres">
      <dgm:prSet presAssocID="{45EFD28C-2BBC-452C-88B1-17A69AE8B05A}" presName="space" presStyleCnt="0"/>
      <dgm:spPr/>
    </dgm:pt>
    <dgm:pt modelId="{50C370B1-E2EC-45FC-950E-5C34FBBA766A}" type="pres">
      <dgm:prSet presAssocID="{BFF7E2B2-C415-4463-A053-5C1152F21E30}" presName="compositeA" presStyleCnt="0"/>
      <dgm:spPr/>
    </dgm:pt>
    <dgm:pt modelId="{DB891F2F-5C3C-4D8A-A116-A9021BEBA478}" type="pres">
      <dgm:prSet presAssocID="{BFF7E2B2-C415-4463-A053-5C1152F21E30}" presName="textA" presStyleLbl="revTx" presStyleIdx="4" presStyleCnt="1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83AEE8D-F12E-4AA7-8A24-EC0104F0BDA5}" type="pres">
      <dgm:prSet presAssocID="{BFF7E2B2-C415-4463-A053-5C1152F21E30}" presName="circleA" presStyleLbl="node1" presStyleIdx="4" presStyleCnt="11"/>
      <dgm:spPr>
        <a:solidFill>
          <a:schemeClr val="accent6">
            <a:lumMod val="40000"/>
            <a:lumOff val="60000"/>
          </a:schemeClr>
        </a:solidFill>
      </dgm:spPr>
    </dgm:pt>
    <dgm:pt modelId="{06FF2BC2-57C6-40AB-A14D-7A034B383501}" type="pres">
      <dgm:prSet presAssocID="{BFF7E2B2-C415-4463-A053-5C1152F21E30}" presName="spaceA" presStyleCnt="0"/>
      <dgm:spPr/>
    </dgm:pt>
    <dgm:pt modelId="{84A1BB62-BDD0-42DD-802A-EBB209C6228E}" type="pres">
      <dgm:prSet presAssocID="{9DE1C19A-981D-4223-AB70-A3E3659E0F9A}" presName="space" presStyleCnt="0"/>
      <dgm:spPr/>
    </dgm:pt>
    <dgm:pt modelId="{A293149C-55CB-4FD1-AC2A-53824A85A155}" type="pres">
      <dgm:prSet presAssocID="{2E5D069E-C517-40BF-91F4-8F9A4AF327B8}" presName="compositeB" presStyleCnt="0"/>
      <dgm:spPr/>
    </dgm:pt>
    <dgm:pt modelId="{3C9F5113-1F31-4A20-A1FF-E983457967C0}" type="pres">
      <dgm:prSet presAssocID="{2E5D069E-C517-40BF-91F4-8F9A4AF327B8}" presName="textB" presStyleLbl="revTx" presStyleIdx="5" presStyleCnt="1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5D74B03-B2D2-4E08-B7F7-5277D0730364}" type="pres">
      <dgm:prSet presAssocID="{2E5D069E-C517-40BF-91F4-8F9A4AF327B8}" presName="circleB" presStyleLbl="node1" presStyleIdx="5" presStyleCnt="11" custLinFactNeighborX="-8122"/>
      <dgm:spPr>
        <a:solidFill>
          <a:schemeClr val="accent6">
            <a:lumMod val="20000"/>
            <a:lumOff val="80000"/>
          </a:schemeClr>
        </a:solidFill>
      </dgm:spPr>
    </dgm:pt>
    <dgm:pt modelId="{6412036E-A6C4-4142-9BC9-E8036B0E7ABC}" type="pres">
      <dgm:prSet presAssocID="{2E5D069E-C517-40BF-91F4-8F9A4AF327B8}" presName="spaceB" presStyleCnt="0"/>
      <dgm:spPr/>
    </dgm:pt>
    <dgm:pt modelId="{A7CF177C-9FD6-4963-A4A5-F1C9ABFB7B96}" type="pres">
      <dgm:prSet presAssocID="{24025ADA-F867-4834-A819-746FAAAD529B}" presName="space" presStyleCnt="0"/>
      <dgm:spPr/>
    </dgm:pt>
    <dgm:pt modelId="{D9D0F08D-10E7-49F5-AE05-2E60B403D451}" type="pres">
      <dgm:prSet presAssocID="{B77F68F5-6A44-49CB-A805-CFAAD1E531D8}" presName="compositeA" presStyleCnt="0"/>
      <dgm:spPr/>
    </dgm:pt>
    <dgm:pt modelId="{5AA0D37B-D8C5-4DD7-858A-7A536436CF8A}" type="pres">
      <dgm:prSet presAssocID="{B77F68F5-6A44-49CB-A805-CFAAD1E531D8}" presName="textA" presStyleLbl="revTx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51D17-CBFB-4983-8E50-3D61D4F8D53F}" type="pres">
      <dgm:prSet presAssocID="{B77F68F5-6A44-49CB-A805-CFAAD1E531D8}" presName="circleA" presStyleLbl="node1" presStyleIdx="6" presStyleCnt="11"/>
      <dgm:spPr>
        <a:solidFill>
          <a:schemeClr val="accent5">
            <a:lumMod val="50000"/>
          </a:schemeClr>
        </a:solidFill>
      </dgm:spPr>
    </dgm:pt>
    <dgm:pt modelId="{171FAC1E-53C6-411B-B9AC-FD7C272172A8}" type="pres">
      <dgm:prSet presAssocID="{B77F68F5-6A44-49CB-A805-CFAAD1E531D8}" presName="spaceA" presStyleCnt="0"/>
      <dgm:spPr/>
    </dgm:pt>
    <dgm:pt modelId="{9335E1DD-7B88-4851-B4F2-065898013E71}" type="pres">
      <dgm:prSet presAssocID="{A1806507-AED8-46CF-AE8A-C7E8206A5448}" presName="space" presStyleCnt="0"/>
      <dgm:spPr/>
    </dgm:pt>
    <dgm:pt modelId="{A7A79670-C3B9-4803-9992-8547DDB82262}" type="pres">
      <dgm:prSet presAssocID="{24D56FD4-A866-48D8-A32E-12928F731909}" presName="compositeB" presStyleCnt="0"/>
      <dgm:spPr/>
    </dgm:pt>
    <dgm:pt modelId="{08F43CB9-023F-4F56-A0C8-0803BAD6956F}" type="pres">
      <dgm:prSet presAssocID="{24D56FD4-A866-48D8-A32E-12928F731909}" presName="textB" presStyleLbl="revTx" presStyleIdx="7" presStyleCnt="1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C9E36EC-F585-44FE-969F-69D1578AE7CD}" type="pres">
      <dgm:prSet presAssocID="{24D56FD4-A866-48D8-A32E-12928F731909}" presName="circleB" presStyleLbl="node1" presStyleIdx="7" presStyleCnt="11"/>
      <dgm:spPr>
        <a:solidFill>
          <a:schemeClr val="accent5">
            <a:lumMod val="75000"/>
          </a:schemeClr>
        </a:solidFill>
      </dgm:spPr>
    </dgm:pt>
    <dgm:pt modelId="{21A4B100-06EC-4685-89E4-52F9CD7E95A1}" type="pres">
      <dgm:prSet presAssocID="{24D56FD4-A866-48D8-A32E-12928F731909}" presName="spaceB" presStyleCnt="0"/>
      <dgm:spPr/>
    </dgm:pt>
    <dgm:pt modelId="{386DA6AB-8133-4D72-A825-D973F7C7F815}" type="pres">
      <dgm:prSet presAssocID="{0D1F2208-97FA-491C-9C45-1B1AB2FEDBEA}" presName="space" presStyleCnt="0"/>
      <dgm:spPr/>
    </dgm:pt>
    <dgm:pt modelId="{BDE31693-82E8-4BEA-8EF9-BFF9CCEEC08E}" type="pres">
      <dgm:prSet presAssocID="{1E7EC898-9A35-4077-B598-806330621A04}" presName="compositeA" presStyleCnt="0"/>
      <dgm:spPr/>
    </dgm:pt>
    <dgm:pt modelId="{16F1E4F2-B840-4E68-85DC-F729E93F132C}" type="pres">
      <dgm:prSet presAssocID="{1E7EC898-9A35-4077-B598-806330621A04}" presName="textA" presStyleLbl="revTx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BF81E7-9D55-4338-8A9A-CD5EF20A4DD4}" type="pres">
      <dgm:prSet presAssocID="{1E7EC898-9A35-4077-B598-806330621A04}" presName="circleA" presStyleLbl="node1" presStyleIdx="8" presStyleCnt="11"/>
      <dgm:spPr>
        <a:solidFill>
          <a:schemeClr val="accent5"/>
        </a:solidFill>
      </dgm:spPr>
    </dgm:pt>
    <dgm:pt modelId="{56AD8F49-7DEA-4A2D-B78D-6824A5CFC3C6}" type="pres">
      <dgm:prSet presAssocID="{1E7EC898-9A35-4077-B598-806330621A04}" presName="spaceA" presStyleCnt="0"/>
      <dgm:spPr/>
    </dgm:pt>
    <dgm:pt modelId="{EF669666-40A9-46A5-AEB6-87DB2EF8ABD6}" type="pres">
      <dgm:prSet presAssocID="{5F506A4E-8DA3-474F-BB81-7192A08022F8}" presName="space" presStyleCnt="0"/>
      <dgm:spPr/>
    </dgm:pt>
    <dgm:pt modelId="{91A2B649-3176-4E9D-BA2D-3D73408B19E1}" type="pres">
      <dgm:prSet presAssocID="{4A35304E-3403-433B-8CFC-21F1E2CB5424}" presName="compositeB" presStyleCnt="0"/>
      <dgm:spPr/>
    </dgm:pt>
    <dgm:pt modelId="{A95EDA9E-238D-4AF4-8A53-61662F26ADD1}" type="pres">
      <dgm:prSet presAssocID="{4A35304E-3403-433B-8CFC-21F1E2CB5424}" presName="textB" presStyleLbl="revTx" presStyleIdx="9" presStyleCnt="1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687FC75-F19B-45CD-8F0C-1BCE1D122456}" type="pres">
      <dgm:prSet presAssocID="{4A35304E-3403-433B-8CFC-21F1E2CB5424}" presName="circleB" presStyleLbl="node1" presStyleIdx="9" presStyleCnt="11"/>
      <dgm:spPr>
        <a:solidFill>
          <a:schemeClr val="accent5">
            <a:lumMod val="60000"/>
            <a:lumOff val="40000"/>
          </a:schemeClr>
        </a:solidFill>
      </dgm:spPr>
    </dgm:pt>
    <dgm:pt modelId="{5919F03C-A5CF-460C-AE4C-705908B7DC7E}" type="pres">
      <dgm:prSet presAssocID="{4A35304E-3403-433B-8CFC-21F1E2CB5424}" presName="spaceB" presStyleCnt="0"/>
      <dgm:spPr/>
    </dgm:pt>
    <dgm:pt modelId="{8651D140-AAE8-4E84-B920-015427D416A8}" type="pres">
      <dgm:prSet presAssocID="{D33A94A0-D0CE-4AAB-B1ED-728A51967447}" presName="space" presStyleCnt="0"/>
      <dgm:spPr/>
    </dgm:pt>
    <dgm:pt modelId="{01637783-E0BF-48ED-8487-237117C01931}" type="pres">
      <dgm:prSet presAssocID="{94CC2377-A2C3-425E-BF50-9CF95E921D21}" presName="compositeA" presStyleCnt="0"/>
      <dgm:spPr/>
    </dgm:pt>
    <dgm:pt modelId="{1FC3A7CD-D99E-4E75-BF96-B0F95A82ECF2}" type="pres">
      <dgm:prSet presAssocID="{94CC2377-A2C3-425E-BF50-9CF95E921D21}" presName="textA" presStyleLbl="revTx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840609-2C4C-4FA0-8C62-787B9A7B6645}" type="pres">
      <dgm:prSet presAssocID="{94CC2377-A2C3-425E-BF50-9CF95E921D21}" presName="circleA" presStyleLbl="node1" presStyleIdx="10" presStyleCnt="11"/>
      <dgm:spPr>
        <a:solidFill>
          <a:schemeClr val="accent5">
            <a:lumMod val="40000"/>
            <a:lumOff val="60000"/>
          </a:schemeClr>
        </a:solidFill>
      </dgm:spPr>
    </dgm:pt>
    <dgm:pt modelId="{8963AAA9-4EC3-4B4B-81D7-158A29A25154}" type="pres">
      <dgm:prSet presAssocID="{94CC2377-A2C3-425E-BF50-9CF95E921D21}" presName="spaceA" presStyleCnt="0"/>
      <dgm:spPr/>
    </dgm:pt>
  </dgm:ptLst>
  <dgm:cxnLst>
    <dgm:cxn modelId="{B72678D0-DE05-4A4D-A758-63197B02A523}" type="presOf" srcId="{BFF7E2B2-C415-4463-A053-5C1152F21E30}" destId="{DB891F2F-5C3C-4D8A-A116-A9021BEBA478}" srcOrd="0" destOrd="0" presId="urn:microsoft.com/office/officeart/2005/8/layout/hProcess11"/>
    <dgm:cxn modelId="{674D9068-DB6C-4A3D-8863-F422AE3AA105}" type="presOf" srcId="{A791F13E-B558-452C-8D3E-D01A2A611710}" destId="{8BDE320A-BD7C-4A75-8810-62D62FE13D68}" srcOrd="0" destOrd="0" presId="urn:microsoft.com/office/officeart/2005/8/layout/hProcess11"/>
    <dgm:cxn modelId="{9F71265D-702B-4E04-80B8-92C814730611}" srcId="{FE2F3709-480D-4261-8764-96571A263D0C}" destId="{A791F13E-B558-452C-8D3E-D01A2A611710}" srcOrd="1" destOrd="0" parTransId="{A0F44209-484E-403A-8881-4F3F3DC1E4D7}" sibTransId="{B80AECB1-F75B-4B5F-8BD8-060EE034414A}"/>
    <dgm:cxn modelId="{F9D685D4-E155-49AC-ABB7-1073505DE54A}" srcId="{FE2F3709-480D-4261-8764-96571A263D0C}" destId="{2E5D069E-C517-40BF-91F4-8F9A4AF327B8}" srcOrd="5" destOrd="0" parTransId="{2882BC75-6669-476F-A1A1-034F6D8DFABA}" sibTransId="{24025ADA-F867-4834-A819-746FAAAD529B}"/>
    <dgm:cxn modelId="{26DD3F54-3C1E-4DE2-8DE4-7F0095D5D641}" type="presOf" srcId="{4A35304E-3403-433B-8CFC-21F1E2CB5424}" destId="{A95EDA9E-238D-4AF4-8A53-61662F26ADD1}" srcOrd="0" destOrd="0" presId="urn:microsoft.com/office/officeart/2005/8/layout/hProcess11"/>
    <dgm:cxn modelId="{C865A374-B0DD-4790-89D4-EC6B72906469}" srcId="{FE2F3709-480D-4261-8764-96571A263D0C}" destId="{24D56FD4-A866-48D8-A32E-12928F731909}" srcOrd="7" destOrd="0" parTransId="{29A1B81C-F52B-4A6F-995F-436A22076714}" sibTransId="{0D1F2208-97FA-491C-9C45-1B1AB2FEDBEA}"/>
    <dgm:cxn modelId="{4B182E48-E383-460E-9219-D80A2636A057}" srcId="{FE2F3709-480D-4261-8764-96571A263D0C}" destId="{94CC2377-A2C3-425E-BF50-9CF95E921D21}" srcOrd="10" destOrd="0" parTransId="{88839141-AD1E-4E2C-A002-54CEAEF6A933}" sibTransId="{53ED30DE-3170-41E6-8FC5-450F6EA2EB6B}"/>
    <dgm:cxn modelId="{42C2F12A-6559-4A33-A64C-2A7E9FE60BAF}" type="presOf" srcId="{B96F9CE8-69D9-4CA7-AFEA-A359BEBDD68E}" destId="{6D224589-4A67-46C8-A217-085A2FD15C31}" srcOrd="0" destOrd="0" presId="urn:microsoft.com/office/officeart/2005/8/layout/hProcess11"/>
    <dgm:cxn modelId="{B7A838D3-A962-4897-B645-76668029EB1E}" srcId="{FE2F3709-480D-4261-8764-96571A263D0C}" destId="{1E7EC898-9A35-4077-B598-806330621A04}" srcOrd="8" destOrd="0" parTransId="{E9EC4B2E-DBD5-408F-8A73-CD5065838A06}" sibTransId="{5F506A4E-8DA3-474F-BB81-7192A08022F8}"/>
    <dgm:cxn modelId="{26C1E47F-5B43-47C6-89D9-A19F6037A59B}" type="presOf" srcId="{FE2F3709-480D-4261-8764-96571A263D0C}" destId="{F967E151-EBF0-4F30-97AE-7582EECE77EF}" srcOrd="0" destOrd="0" presId="urn:microsoft.com/office/officeart/2005/8/layout/hProcess11"/>
    <dgm:cxn modelId="{01730EDE-6077-48DB-96D1-8D6660D0FC5D}" srcId="{FE2F3709-480D-4261-8764-96571A263D0C}" destId="{B96F9CE8-69D9-4CA7-AFEA-A359BEBDD68E}" srcOrd="3" destOrd="0" parTransId="{48B291FE-6525-4DB9-95EA-0C1CE769A526}" sibTransId="{45EFD28C-2BBC-452C-88B1-17A69AE8B05A}"/>
    <dgm:cxn modelId="{994E174D-C5E4-4451-9B03-E3CBD2EE3D12}" srcId="{FE2F3709-480D-4261-8764-96571A263D0C}" destId="{F053F279-E27D-4D11-8283-56130B8D3A17}" srcOrd="0" destOrd="0" parTransId="{410DA3E3-B1AE-42CD-A8AA-9A2A4C140979}" sibTransId="{C324CB96-E19B-4E8F-8B5A-290B7E59B291}"/>
    <dgm:cxn modelId="{0B034EB9-DE9D-41CF-A454-FEA1E919E171}" srcId="{FE2F3709-480D-4261-8764-96571A263D0C}" destId="{2038B7C2-9D40-4969-BD79-CA53BB47C328}" srcOrd="2" destOrd="0" parTransId="{9E7DB012-5178-4AD6-A30A-E3D2EEECC594}" sibTransId="{F884C6AE-7CD0-44E9-BFDA-B9C4BBFB88F0}"/>
    <dgm:cxn modelId="{301F0059-FE10-4422-AAF9-35D81FCFC1FB}" srcId="{FE2F3709-480D-4261-8764-96571A263D0C}" destId="{BFF7E2B2-C415-4463-A053-5C1152F21E30}" srcOrd="4" destOrd="0" parTransId="{FAA42310-D43F-4B59-87B4-B0BC81174329}" sibTransId="{9DE1C19A-981D-4223-AB70-A3E3659E0F9A}"/>
    <dgm:cxn modelId="{CC4794B5-2DBE-4D0D-9C58-831DD9508471}" type="presOf" srcId="{2038B7C2-9D40-4969-BD79-CA53BB47C328}" destId="{DE4B85A0-7613-495B-BBA5-47CB6CE64765}" srcOrd="0" destOrd="0" presId="urn:microsoft.com/office/officeart/2005/8/layout/hProcess11"/>
    <dgm:cxn modelId="{F382C3BF-5537-476C-8269-409390E1CB50}" type="presOf" srcId="{2E5D069E-C517-40BF-91F4-8F9A4AF327B8}" destId="{3C9F5113-1F31-4A20-A1FF-E983457967C0}" srcOrd="0" destOrd="0" presId="urn:microsoft.com/office/officeart/2005/8/layout/hProcess11"/>
    <dgm:cxn modelId="{28618B5D-445F-4713-8B8A-038A8F13BA62}" type="presOf" srcId="{1E7EC898-9A35-4077-B598-806330621A04}" destId="{16F1E4F2-B840-4E68-85DC-F729E93F132C}" srcOrd="0" destOrd="0" presId="urn:microsoft.com/office/officeart/2005/8/layout/hProcess11"/>
    <dgm:cxn modelId="{C147BADE-B1C9-4FA7-B2EA-063803C787EF}" srcId="{FE2F3709-480D-4261-8764-96571A263D0C}" destId="{B77F68F5-6A44-49CB-A805-CFAAD1E531D8}" srcOrd="6" destOrd="0" parTransId="{EB42588A-8A68-4053-ACCA-4C454B670863}" sibTransId="{A1806507-AED8-46CF-AE8A-C7E8206A5448}"/>
    <dgm:cxn modelId="{81884D1C-BD2B-4FAF-AE32-F8C56CB96480}" type="presOf" srcId="{24D56FD4-A866-48D8-A32E-12928F731909}" destId="{08F43CB9-023F-4F56-A0C8-0803BAD6956F}" srcOrd="0" destOrd="0" presId="urn:microsoft.com/office/officeart/2005/8/layout/hProcess11"/>
    <dgm:cxn modelId="{C4E1AECB-2E6C-405C-A9A8-4B8D17EE86D8}" type="presOf" srcId="{94CC2377-A2C3-425E-BF50-9CF95E921D21}" destId="{1FC3A7CD-D99E-4E75-BF96-B0F95A82ECF2}" srcOrd="0" destOrd="0" presId="urn:microsoft.com/office/officeart/2005/8/layout/hProcess11"/>
    <dgm:cxn modelId="{649F6F8E-A452-4BD4-9825-09A8A5B57CCA}" type="presOf" srcId="{B77F68F5-6A44-49CB-A805-CFAAD1E531D8}" destId="{5AA0D37B-D8C5-4DD7-858A-7A536436CF8A}" srcOrd="0" destOrd="0" presId="urn:microsoft.com/office/officeart/2005/8/layout/hProcess11"/>
    <dgm:cxn modelId="{94ADE2FA-D778-4285-8B5C-A1988DB486DC}" srcId="{FE2F3709-480D-4261-8764-96571A263D0C}" destId="{4A35304E-3403-433B-8CFC-21F1E2CB5424}" srcOrd="9" destOrd="0" parTransId="{87E96208-3997-4409-8B61-A002525003BF}" sibTransId="{D33A94A0-D0CE-4AAB-B1ED-728A51967447}"/>
    <dgm:cxn modelId="{E7B19AB7-49EF-4CAC-BF1D-351972DB0B03}" type="presOf" srcId="{F053F279-E27D-4D11-8283-56130B8D3A17}" destId="{A0A29B6C-F991-48E2-9D61-523362C995C7}" srcOrd="0" destOrd="0" presId="urn:microsoft.com/office/officeart/2005/8/layout/hProcess11"/>
    <dgm:cxn modelId="{AD71C318-8C80-43AF-B803-5D851A3433DC}" type="presParOf" srcId="{F967E151-EBF0-4F30-97AE-7582EECE77EF}" destId="{CDFF90E4-A8CB-4E5A-AF1D-5A7EC1A49BAC}" srcOrd="0" destOrd="0" presId="urn:microsoft.com/office/officeart/2005/8/layout/hProcess11"/>
    <dgm:cxn modelId="{C9159BE7-8FA0-45AB-BBEB-64F588652737}" type="presParOf" srcId="{F967E151-EBF0-4F30-97AE-7582EECE77EF}" destId="{D9F75A20-7619-4FDE-BF36-728EF78D0A82}" srcOrd="1" destOrd="0" presId="urn:microsoft.com/office/officeart/2005/8/layout/hProcess11"/>
    <dgm:cxn modelId="{7F0000FA-D1A8-4B85-8F52-810E77ABF41A}" type="presParOf" srcId="{D9F75A20-7619-4FDE-BF36-728EF78D0A82}" destId="{620BD684-DE79-4B9B-9C1C-D1A034A5E84F}" srcOrd="0" destOrd="0" presId="urn:microsoft.com/office/officeart/2005/8/layout/hProcess11"/>
    <dgm:cxn modelId="{E7FB9486-6BAE-47C8-8F1D-353B15E923EA}" type="presParOf" srcId="{620BD684-DE79-4B9B-9C1C-D1A034A5E84F}" destId="{A0A29B6C-F991-48E2-9D61-523362C995C7}" srcOrd="0" destOrd="0" presId="urn:microsoft.com/office/officeart/2005/8/layout/hProcess11"/>
    <dgm:cxn modelId="{75A94773-F92A-4071-B933-0E0DC259AE5E}" type="presParOf" srcId="{620BD684-DE79-4B9B-9C1C-D1A034A5E84F}" destId="{99E27E5F-00DB-4781-A5FA-1D351172F39A}" srcOrd="1" destOrd="0" presId="urn:microsoft.com/office/officeart/2005/8/layout/hProcess11"/>
    <dgm:cxn modelId="{7346F878-B963-42F9-AA45-16E4875F68AD}" type="presParOf" srcId="{620BD684-DE79-4B9B-9C1C-D1A034A5E84F}" destId="{5F5DF1D1-8DAC-4CE3-BDDF-0E97A2D2F2DD}" srcOrd="2" destOrd="0" presId="urn:microsoft.com/office/officeart/2005/8/layout/hProcess11"/>
    <dgm:cxn modelId="{F3418269-3774-4D86-B08A-3D05BE566843}" type="presParOf" srcId="{D9F75A20-7619-4FDE-BF36-728EF78D0A82}" destId="{843A6E84-3DF5-481E-B9D8-341CDD209525}" srcOrd="1" destOrd="0" presId="urn:microsoft.com/office/officeart/2005/8/layout/hProcess11"/>
    <dgm:cxn modelId="{C3F88E03-5D3B-417A-B969-9FBB6EF9F9D2}" type="presParOf" srcId="{D9F75A20-7619-4FDE-BF36-728EF78D0A82}" destId="{C1054D21-C401-45C3-B889-2469592CEE0B}" srcOrd="2" destOrd="0" presId="urn:microsoft.com/office/officeart/2005/8/layout/hProcess11"/>
    <dgm:cxn modelId="{E1C05829-B8CB-4798-AEC0-017D7814F52C}" type="presParOf" srcId="{C1054D21-C401-45C3-B889-2469592CEE0B}" destId="{8BDE320A-BD7C-4A75-8810-62D62FE13D68}" srcOrd="0" destOrd="0" presId="urn:microsoft.com/office/officeart/2005/8/layout/hProcess11"/>
    <dgm:cxn modelId="{BDD1C574-A1D6-4304-89ED-2EB1F41DAC9D}" type="presParOf" srcId="{C1054D21-C401-45C3-B889-2469592CEE0B}" destId="{BF34EE02-29CD-45C1-84B9-DA1156979297}" srcOrd="1" destOrd="0" presId="urn:microsoft.com/office/officeart/2005/8/layout/hProcess11"/>
    <dgm:cxn modelId="{D797E329-716C-4619-9A61-AAB6D95DCE7B}" type="presParOf" srcId="{C1054D21-C401-45C3-B889-2469592CEE0B}" destId="{9E4CA5C9-1E6F-4A89-9B12-25958B55AF00}" srcOrd="2" destOrd="0" presId="urn:microsoft.com/office/officeart/2005/8/layout/hProcess11"/>
    <dgm:cxn modelId="{5AC4D2B1-36E2-4C61-8DC1-F74C654418F6}" type="presParOf" srcId="{D9F75A20-7619-4FDE-BF36-728EF78D0A82}" destId="{2D473657-55D9-431E-8734-B70A53E7C23F}" srcOrd="3" destOrd="0" presId="urn:microsoft.com/office/officeart/2005/8/layout/hProcess11"/>
    <dgm:cxn modelId="{8EE62F62-1D3D-4868-8EC7-A2F23E97EEFF}" type="presParOf" srcId="{D9F75A20-7619-4FDE-BF36-728EF78D0A82}" destId="{7EACDDC2-E1BC-405C-95E3-DC21120A092C}" srcOrd="4" destOrd="0" presId="urn:microsoft.com/office/officeart/2005/8/layout/hProcess11"/>
    <dgm:cxn modelId="{6BE59A53-6CA3-4C38-AA01-434EF6251495}" type="presParOf" srcId="{7EACDDC2-E1BC-405C-95E3-DC21120A092C}" destId="{DE4B85A0-7613-495B-BBA5-47CB6CE64765}" srcOrd="0" destOrd="0" presId="urn:microsoft.com/office/officeart/2005/8/layout/hProcess11"/>
    <dgm:cxn modelId="{2B9A8455-A16D-46ED-BA08-A7A7EA42C320}" type="presParOf" srcId="{7EACDDC2-E1BC-405C-95E3-DC21120A092C}" destId="{EC4919FE-6299-45CD-96AC-05CF19E57197}" srcOrd="1" destOrd="0" presId="urn:microsoft.com/office/officeart/2005/8/layout/hProcess11"/>
    <dgm:cxn modelId="{6B132304-F46D-4318-B53B-D4149D4F95FF}" type="presParOf" srcId="{7EACDDC2-E1BC-405C-95E3-DC21120A092C}" destId="{A09822A3-8770-4422-B5CA-6EBD90AACBB2}" srcOrd="2" destOrd="0" presId="urn:microsoft.com/office/officeart/2005/8/layout/hProcess11"/>
    <dgm:cxn modelId="{5E7E88D5-194D-4ACA-A4E2-1DD111F6761E}" type="presParOf" srcId="{D9F75A20-7619-4FDE-BF36-728EF78D0A82}" destId="{C49A8690-CBF7-4C09-A734-CED247F3B943}" srcOrd="5" destOrd="0" presId="urn:microsoft.com/office/officeart/2005/8/layout/hProcess11"/>
    <dgm:cxn modelId="{C3348A3F-581E-4842-BF4B-2CFBB13E0257}" type="presParOf" srcId="{D9F75A20-7619-4FDE-BF36-728EF78D0A82}" destId="{7500CD1B-56D5-488A-A171-08B98CEAD7D6}" srcOrd="6" destOrd="0" presId="urn:microsoft.com/office/officeart/2005/8/layout/hProcess11"/>
    <dgm:cxn modelId="{1CB33F47-13FC-4E67-A6D3-675B0BEEDD91}" type="presParOf" srcId="{7500CD1B-56D5-488A-A171-08B98CEAD7D6}" destId="{6D224589-4A67-46C8-A217-085A2FD15C31}" srcOrd="0" destOrd="0" presId="urn:microsoft.com/office/officeart/2005/8/layout/hProcess11"/>
    <dgm:cxn modelId="{8E3F3F23-5518-411B-9A2D-69E2DFFA059B}" type="presParOf" srcId="{7500CD1B-56D5-488A-A171-08B98CEAD7D6}" destId="{3045C368-BAAC-426C-9C3C-F447B7AD5331}" srcOrd="1" destOrd="0" presId="urn:microsoft.com/office/officeart/2005/8/layout/hProcess11"/>
    <dgm:cxn modelId="{257A9463-3ACC-4C45-8352-AD7DC939847D}" type="presParOf" srcId="{7500CD1B-56D5-488A-A171-08B98CEAD7D6}" destId="{6D8BE661-150C-42F4-9187-1860A9FBB140}" srcOrd="2" destOrd="0" presId="urn:microsoft.com/office/officeart/2005/8/layout/hProcess11"/>
    <dgm:cxn modelId="{767C6A1F-A261-4263-B3BB-BC43B07D62B6}" type="presParOf" srcId="{D9F75A20-7619-4FDE-BF36-728EF78D0A82}" destId="{9603F549-E6B8-4AC6-B953-05A0EAA181EC}" srcOrd="7" destOrd="0" presId="urn:microsoft.com/office/officeart/2005/8/layout/hProcess11"/>
    <dgm:cxn modelId="{AF40CB6C-9CC4-4705-B886-3283B35A113C}" type="presParOf" srcId="{D9F75A20-7619-4FDE-BF36-728EF78D0A82}" destId="{50C370B1-E2EC-45FC-950E-5C34FBBA766A}" srcOrd="8" destOrd="0" presId="urn:microsoft.com/office/officeart/2005/8/layout/hProcess11"/>
    <dgm:cxn modelId="{8EB4EFD5-EDAF-43D1-861B-1D93C20F0066}" type="presParOf" srcId="{50C370B1-E2EC-45FC-950E-5C34FBBA766A}" destId="{DB891F2F-5C3C-4D8A-A116-A9021BEBA478}" srcOrd="0" destOrd="0" presId="urn:microsoft.com/office/officeart/2005/8/layout/hProcess11"/>
    <dgm:cxn modelId="{9A9BF973-B4D9-45A2-A423-E7F0A2F3B3E2}" type="presParOf" srcId="{50C370B1-E2EC-45FC-950E-5C34FBBA766A}" destId="{083AEE8D-F12E-4AA7-8A24-EC0104F0BDA5}" srcOrd="1" destOrd="0" presId="urn:microsoft.com/office/officeart/2005/8/layout/hProcess11"/>
    <dgm:cxn modelId="{3FA779E8-3709-468A-B118-906EFD1BA8A3}" type="presParOf" srcId="{50C370B1-E2EC-45FC-950E-5C34FBBA766A}" destId="{06FF2BC2-57C6-40AB-A14D-7A034B383501}" srcOrd="2" destOrd="0" presId="urn:microsoft.com/office/officeart/2005/8/layout/hProcess11"/>
    <dgm:cxn modelId="{9859978E-2071-4F73-84D5-ED64F7C3669C}" type="presParOf" srcId="{D9F75A20-7619-4FDE-BF36-728EF78D0A82}" destId="{84A1BB62-BDD0-42DD-802A-EBB209C6228E}" srcOrd="9" destOrd="0" presId="urn:microsoft.com/office/officeart/2005/8/layout/hProcess11"/>
    <dgm:cxn modelId="{7B99AEC2-C31D-4E0F-BA5F-4D4DF69B01B6}" type="presParOf" srcId="{D9F75A20-7619-4FDE-BF36-728EF78D0A82}" destId="{A293149C-55CB-4FD1-AC2A-53824A85A155}" srcOrd="10" destOrd="0" presId="urn:microsoft.com/office/officeart/2005/8/layout/hProcess11"/>
    <dgm:cxn modelId="{DB163DF4-8858-41C8-9BB5-C2408431011A}" type="presParOf" srcId="{A293149C-55CB-4FD1-AC2A-53824A85A155}" destId="{3C9F5113-1F31-4A20-A1FF-E983457967C0}" srcOrd="0" destOrd="0" presId="urn:microsoft.com/office/officeart/2005/8/layout/hProcess11"/>
    <dgm:cxn modelId="{311D6A0C-B5E6-4DE5-BEF8-1E324B256DFE}" type="presParOf" srcId="{A293149C-55CB-4FD1-AC2A-53824A85A155}" destId="{15D74B03-B2D2-4E08-B7F7-5277D0730364}" srcOrd="1" destOrd="0" presId="urn:microsoft.com/office/officeart/2005/8/layout/hProcess11"/>
    <dgm:cxn modelId="{DF803D7A-89F6-4286-B4F4-BCBB8036D1F2}" type="presParOf" srcId="{A293149C-55CB-4FD1-AC2A-53824A85A155}" destId="{6412036E-A6C4-4142-9BC9-E8036B0E7ABC}" srcOrd="2" destOrd="0" presId="urn:microsoft.com/office/officeart/2005/8/layout/hProcess11"/>
    <dgm:cxn modelId="{E288BA8F-2DEA-4785-8A1F-56DC3FD62087}" type="presParOf" srcId="{D9F75A20-7619-4FDE-BF36-728EF78D0A82}" destId="{A7CF177C-9FD6-4963-A4A5-F1C9ABFB7B96}" srcOrd="11" destOrd="0" presId="urn:microsoft.com/office/officeart/2005/8/layout/hProcess11"/>
    <dgm:cxn modelId="{4E5324EA-18FD-444B-9FC5-BA3C09D0001F}" type="presParOf" srcId="{D9F75A20-7619-4FDE-BF36-728EF78D0A82}" destId="{D9D0F08D-10E7-49F5-AE05-2E60B403D451}" srcOrd="12" destOrd="0" presId="urn:microsoft.com/office/officeart/2005/8/layout/hProcess11"/>
    <dgm:cxn modelId="{8D48FED1-22D3-4CBA-B962-00E91CE1595E}" type="presParOf" srcId="{D9D0F08D-10E7-49F5-AE05-2E60B403D451}" destId="{5AA0D37B-D8C5-4DD7-858A-7A536436CF8A}" srcOrd="0" destOrd="0" presId="urn:microsoft.com/office/officeart/2005/8/layout/hProcess11"/>
    <dgm:cxn modelId="{2345AEFD-F8ED-468F-A756-1998A883B964}" type="presParOf" srcId="{D9D0F08D-10E7-49F5-AE05-2E60B403D451}" destId="{7D351D17-CBFB-4983-8E50-3D61D4F8D53F}" srcOrd="1" destOrd="0" presId="urn:microsoft.com/office/officeart/2005/8/layout/hProcess11"/>
    <dgm:cxn modelId="{DF3694A5-B81A-408D-B624-A604D53CCCE6}" type="presParOf" srcId="{D9D0F08D-10E7-49F5-AE05-2E60B403D451}" destId="{171FAC1E-53C6-411B-B9AC-FD7C272172A8}" srcOrd="2" destOrd="0" presId="urn:microsoft.com/office/officeart/2005/8/layout/hProcess11"/>
    <dgm:cxn modelId="{CFC89884-B260-4538-A459-54668DB34340}" type="presParOf" srcId="{D9F75A20-7619-4FDE-BF36-728EF78D0A82}" destId="{9335E1DD-7B88-4851-B4F2-065898013E71}" srcOrd="13" destOrd="0" presId="urn:microsoft.com/office/officeart/2005/8/layout/hProcess11"/>
    <dgm:cxn modelId="{0846B275-9EAF-4FEF-92E2-AEF3C378B29A}" type="presParOf" srcId="{D9F75A20-7619-4FDE-BF36-728EF78D0A82}" destId="{A7A79670-C3B9-4803-9992-8547DDB82262}" srcOrd="14" destOrd="0" presId="urn:microsoft.com/office/officeart/2005/8/layout/hProcess11"/>
    <dgm:cxn modelId="{55026EED-F3A8-49ED-8108-237308DB720C}" type="presParOf" srcId="{A7A79670-C3B9-4803-9992-8547DDB82262}" destId="{08F43CB9-023F-4F56-A0C8-0803BAD6956F}" srcOrd="0" destOrd="0" presId="urn:microsoft.com/office/officeart/2005/8/layout/hProcess11"/>
    <dgm:cxn modelId="{73B16A2C-D041-4169-AC15-8C19B69475A9}" type="presParOf" srcId="{A7A79670-C3B9-4803-9992-8547DDB82262}" destId="{9C9E36EC-F585-44FE-969F-69D1578AE7CD}" srcOrd="1" destOrd="0" presId="urn:microsoft.com/office/officeart/2005/8/layout/hProcess11"/>
    <dgm:cxn modelId="{7562A37D-273A-410D-BD43-39CAEA4467DB}" type="presParOf" srcId="{A7A79670-C3B9-4803-9992-8547DDB82262}" destId="{21A4B100-06EC-4685-89E4-52F9CD7E95A1}" srcOrd="2" destOrd="0" presId="urn:microsoft.com/office/officeart/2005/8/layout/hProcess11"/>
    <dgm:cxn modelId="{AC79EE6C-7ABA-47A0-AC93-D7FA650D8FE6}" type="presParOf" srcId="{D9F75A20-7619-4FDE-BF36-728EF78D0A82}" destId="{386DA6AB-8133-4D72-A825-D973F7C7F815}" srcOrd="15" destOrd="0" presId="urn:microsoft.com/office/officeart/2005/8/layout/hProcess11"/>
    <dgm:cxn modelId="{D211B783-B7BE-459C-8CC1-A51F67C5A459}" type="presParOf" srcId="{D9F75A20-7619-4FDE-BF36-728EF78D0A82}" destId="{BDE31693-82E8-4BEA-8EF9-BFF9CCEEC08E}" srcOrd="16" destOrd="0" presId="urn:microsoft.com/office/officeart/2005/8/layout/hProcess11"/>
    <dgm:cxn modelId="{8D207BD2-E5F2-4C49-9585-F4022D62FFBB}" type="presParOf" srcId="{BDE31693-82E8-4BEA-8EF9-BFF9CCEEC08E}" destId="{16F1E4F2-B840-4E68-85DC-F729E93F132C}" srcOrd="0" destOrd="0" presId="urn:microsoft.com/office/officeart/2005/8/layout/hProcess11"/>
    <dgm:cxn modelId="{14110C5C-6FA6-4C1C-B460-7E98C7A73E90}" type="presParOf" srcId="{BDE31693-82E8-4BEA-8EF9-BFF9CCEEC08E}" destId="{BFBF81E7-9D55-4338-8A9A-CD5EF20A4DD4}" srcOrd="1" destOrd="0" presId="urn:microsoft.com/office/officeart/2005/8/layout/hProcess11"/>
    <dgm:cxn modelId="{D2F0AF66-01E1-4274-8DEF-BADCF06B0341}" type="presParOf" srcId="{BDE31693-82E8-4BEA-8EF9-BFF9CCEEC08E}" destId="{56AD8F49-7DEA-4A2D-B78D-6824A5CFC3C6}" srcOrd="2" destOrd="0" presId="urn:microsoft.com/office/officeart/2005/8/layout/hProcess11"/>
    <dgm:cxn modelId="{CF67CE0A-63D1-492B-A176-F42BB2D3C157}" type="presParOf" srcId="{D9F75A20-7619-4FDE-BF36-728EF78D0A82}" destId="{EF669666-40A9-46A5-AEB6-87DB2EF8ABD6}" srcOrd="17" destOrd="0" presId="urn:microsoft.com/office/officeart/2005/8/layout/hProcess11"/>
    <dgm:cxn modelId="{1FAEF2D5-3FDE-4D07-A52D-53A0B883BD8A}" type="presParOf" srcId="{D9F75A20-7619-4FDE-BF36-728EF78D0A82}" destId="{91A2B649-3176-4E9D-BA2D-3D73408B19E1}" srcOrd="18" destOrd="0" presId="urn:microsoft.com/office/officeart/2005/8/layout/hProcess11"/>
    <dgm:cxn modelId="{5C3B6221-9B39-4C40-A1BE-F3AF744F7371}" type="presParOf" srcId="{91A2B649-3176-4E9D-BA2D-3D73408B19E1}" destId="{A95EDA9E-238D-4AF4-8A53-61662F26ADD1}" srcOrd="0" destOrd="0" presId="urn:microsoft.com/office/officeart/2005/8/layout/hProcess11"/>
    <dgm:cxn modelId="{611827E7-8489-4D2B-84EC-7B1DD6730A55}" type="presParOf" srcId="{91A2B649-3176-4E9D-BA2D-3D73408B19E1}" destId="{C687FC75-F19B-45CD-8F0C-1BCE1D122456}" srcOrd="1" destOrd="0" presId="urn:microsoft.com/office/officeart/2005/8/layout/hProcess11"/>
    <dgm:cxn modelId="{DAD61E65-3A14-49E5-86C1-B43BB495B15E}" type="presParOf" srcId="{91A2B649-3176-4E9D-BA2D-3D73408B19E1}" destId="{5919F03C-A5CF-460C-AE4C-705908B7DC7E}" srcOrd="2" destOrd="0" presId="urn:microsoft.com/office/officeart/2005/8/layout/hProcess11"/>
    <dgm:cxn modelId="{8B183BA1-B36B-421A-9A28-394A61E502BD}" type="presParOf" srcId="{D9F75A20-7619-4FDE-BF36-728EF78D0A82}" destId="{8651D140-AAE8-4E84-B920-015427D416A8}" srcOrd="19" destOrd="0" presId="urn:microsoft.com/office/officeart/2005/8/layout/hProcess11"/>
    <dgm:cxn modelId="{4CF7E290-213A-4D0B-8227-7835F47B7327}" type="presParOf" srcId="{D9F75A20-7619-4FDE-BF36-728EF78D0A82}" destId="{01637783-E0BF-48ED-8487-237117C01931}" srcOrd="20" destOrd="0" presId="urn:microsoft.com/office/officeart/2005/8/layout/hProcess11"/>
    <dgm:cxn modelId="{CF21DE3F-70E6-46EA-AFC2-42FE4E53199F}" type="presParOf" srcId="{01637783-E0BF-48ED-8487-237117C01931}" destId="{1FC3A7CD-D99E-4E75-BF96-B0F95A82ECF2}" srcOrd="0" destOrd="0" presId="urn:microsoft.com/office/officeart/2005/8/layout/hProcess11"/>
    <dgm:cxn modelId="{CBA8B6D4-171D-4805-B48E-1523D1309584}" type="presParOf" srcId="{01637783-E0BF-48ED-8487-237117C01931}" destId="{21840609-2C4C-4FA0-8C62-787B9A7B6645}" srcOrd="1" destOrd="0" presId="urn:microsoft.com/office/officeart/2005/8/layout/hProcess11"/>
    <dgm:cxn modelId="{44EC64F4-C3E1-4F2F-BDBF-F141484ADA65}" type="presParOf" srcId="{01637783-E0BF-48ED-8487-237117C01931}" destId="{8963AAA9-4EC3-4B4B-81D7-158A29A2515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C04320-D4E8-4612-95CC-0171A0B86D61}">
      <dsp:nvSpPr>
        <dsp:cNvPr id="0" name=""/>
        <dsp:cNvSpPr/>
      </dsp:nvSpPr>
      <dsp:spPr>
        <a:xfrm>
          <a:off x="3672" y="2206"/>
          <a:ext cx="7843882" cy="996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Building active &amp; productive community through </a:t>
          </a:r>
          <a:r>
            <a:rPr lang="en-US" sz="2500" b="1" kern="1200" dirty="0" smtClean="0">
              <a:solidFill>
                <a:srgbClr val="FFFF00"/>
              </a:solidFill>
            </a:rPr>
            <a:t>improved Health, Hygiene and Nutrition Behavior</a:t>
          </a:r>
          <a:r>
            <a:rPr lang="en-US" sz="2500" kern="1200" dirty="0" smtClean="0">
              <a:solidFill>
                <a:srgbClr val="FFFF00"/>
              </a:solidFill>
            </a:rPr>
            <a:t> </a:t>
          </a:r>
          <a:endParaRPr lang="en-US" sz="2500" kern="1200" dirty="0">
            <a:solidFill>
              <a:srgbClr val="FFFF00"/>
            </a:solidFill>
          </a:endParaRPr>
        </a:p>
      </dsp:txBody>
      <dsp:txXfrm>
        <a:off x="32844" y="31378"/>
        <a:ext cx="7785538" cy="937660"/>
      </dsp:txXfrm>
    </dsp:sp>
    <dsp:sp modelId="{9BA5C4C1-0673-443B-80DC-3415CDD77CEE}">
      <dsp:nvSpPr>
        <dsp:cNvPr id="0" name=""/>
        <dsp:cNvSpPr/>
      </dsp:nvSpPr>
      <dsp:spPr>
        <a:xfrm>
          <a:off x="3672" y="1100184"/>
          <a:ext cx="7843882" cy="996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Personal Health,  Water, Hygiene/Sanitation and Nutrition </a:t>
          </a:r>
          <a:endParaRPr lang="en-US" sz="2500" kern="1200" dirty="0"/>
        </a:p>
      </dsp:txBody>
      <dsp:txXfrm>
        <a:off x="32844" y="1129356"/>
        <a:ext cx="7785538" cy="937660"/>
      </dsp:txXfrm>
    </dsp:sp>
    <dsp:sp modelId="{67C693D8-612A-4492-B5C5-E2DEFAE14BB5}">
      <dsp:nvSpPr>
        <dsp:cNvPr id="0" name=""/>
        <dsp:cNvSpPr/>
      </dsp:nvSpPr>
      <dsp:spPr>
        <a:xfrm>
          <a:off x="3672" y="2198162"/>
          <a:ext cx="3841274" cy="996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Family / HH &amp; Mothers with Children U5	 </a:t>
          </a:r>
          <a:endParaRPr lang="en-US" sz="2500" kern="1200" dirty="0"/>
        </a:p>
      </dsp:txBody>
      <dsp:txXfrm>
        <a:off x="32844" y="2227334"/>
        <a:ext cx="3782930" cy="937660"/>
      </dsp:txXfrm>
    </dsp:sp>
    <dsp:sp modelId="{E7035DA8-28A1-4098-9A1D-362D78AB0D96}">
      <dsp:nvSpPr>
        <dsp:cNvPr id="0" name=""/>
        <dsp:cNvSpPr/>
      </dsp:nvSpPr>
      <dsp:spPr>
        <a:xfrm>
          <a:off x="3672" y="3296141"/>
          <a:ext cx="3841274" cy="996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</a:rPr>
            <a:t>Healthy Village Program (Included </a:t>
          </a:r>
          <a:r>
            <a:rPr lang="en-US" sz="2100" b="1" kern="1200" dirty="0" err="1" smtClean="0">
              <a:solidFill>
                <a:schemeClr val="tx1"/>
              </a:solidFill>
            </a:rPr>
            <a:t>Posyandu</a:t>
          </a:r>
          <a:r>
            <a:rPr lang="en-US" sz="2100" b="1" kern="1200" dirty="0" smtClean="0">
              <a:solidFill>
                <a:schemeClr val="tx1"/>
              </a:solidFill>
            </a:rPr>
            <a:t>)</a:t>
          </a:r>
          <a:endParaRPr lang="en-US" sz="2100" b="1" kern="1200" dirty="0">
            <a:solidFill>
              <a:schemeClr val="tx1"/>
            </a:solidFill>
          </a:endParaRPr>
        </a:p>
      </dsp:txBody>
      <dsp:txXfrm>
        <a:off x="32844" y="3325313"/>
        <a:ext cx="3782930" cy="937660"/>
      </dsp:txXfrm>
    </dsp:sp>
    <dsp:sp modelId="{4F873568-9399-4599-806D-BF74EEC5DEDC}">
      <dsp:nvSpPr>
        <dsp:cNvPr id="0" name=""/>
        <dsp:cNvSpPr/>
      </dsp:nvSpPr>
      <dsp:spPr>
        <a:xfrm>
          <a:off x="4006280" y="2198162"/>
          <a:ext cx="3841274" cy="996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Vendors @Traditional Markets</a:t>
          </a:r>
          <a:endParaRPr lang="en-US" sz="2500" kern="1200" dirty="0"/>
        </a:p>
      </dsp:txBody>
      <dsp:txXfrm>
        <a:off x="4035452" y="2227334"/>
        <a:ext cx="3782930" cy="937660"/>
      </dsp:txXfrm>
    </dsp:sp>
    <dsp:sp modelId="{11A4E83F-45B1-4AE5-B068-DFAD015EB39C}">
      <dsp:nvSpPr>
        <dsp:cNvPr id="0" name=""/>
        <dsp:cNvSpPr/>
      </dsp:nvSpPr>
      <dsp:spPr>
        <a:xfrm>
          <a:off x="4006280" y="3296141"/>
          <a:ext cx="3841274" cy="996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</a:rPr>
            <a:t>Healthy Smart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</a:rPr>
            <a:t>Market Program</a:t>
          </a:r>
          <a:endParaRPr lang="en-US" sz="2100" b="1" kern="1200" dirty="0">
            <a:solidFill>
              <a:schemeClr val="tx1"/>
            </a:solidFill>
          </a:endParaRPr>
        </a:p>
      </dsp:txBody>
      <dsp:txXfrm>
        <a:off x="4035452" y="3325313"/>
        <a:ext cx="3782930" cy="9376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FD230C-4E28-4B56-AFD3-13FB05B01BC0}">
      <dsp:nvSpPr>
        <dsp:cNvPr id="0" name=""/>
        <dsp:cNvSpPr/>
      </dsp:nvSpPr>
      <dsp:spPr>
        <a:xfrm>
          <a:off x="1514" y="283"/>
          <a:ext cx="4100022" cy="1514058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tx1"/>
              </a:solidFill>
            </a:rPr>
            <a:t>Membangun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generasi</a:t>
          </a:r>
          <a:r>
            <a:rPr lang="en-US" sz="1800" b="1" kern="1200" dirty="0" smtClean="0">
              <a:solidFill>
                <a:schemeClr val="tx1"/>
              </a:solidFill>
            </a:rPr>
            <a:t> yang </a:t>
          </a:r>
          <a:r>
            <a:rPr lang="en-US" sz="1800" b="1" kern="1200" dirty="0" err="1" smtClean="0">
              <a:solidFill>
                <a:schemeClr val="tx1"/>
              </a:solidFill>
            </a:rPr>
            <a:t>aktif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dan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cerdas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melalui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peningkatan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i="1" kern="1200" dirty="0" smtClean="0">
              <a:solidFill>
                <a:schemeClr val="tx1"/>
              </a:solidFill>
            </a:rPr>
            <a:t>Health, Hygiene and Nutrition Behavior</a:t>
          </a:r>
          <a:endParaRPr lang="en-US" sz="1800" b="1" i="1" kern="1200" dirty="0">
            <a:solidFill>
              <a:schemeClr val="tx1"/>
            </a:solidFill>
          </a:endParaRPr>
        </a:p>
      </dsp:txBody>
      <dsp:txXfrm>
        <a:off x="45859" y="44628"/>
        <a:ext cx="4011332" cy="1425368"/>
      </dsp:txXfrm>
    </dsp:sp>
    <dsp:sp modelId="{DBB1F8B0-8991-4C3A-A9C8-C7E7907EB0D6}">
      <dsp:nvSpPr>
        <dsp:cNvPr id="0" name=""/>
        <dsp:cNvSpPr/>
      </dsp:nvSpPr>
      <dsp:spPr>
        <a:xfrm>
          <a:off x="1514" y="1588501"/>
          <a:ext cx="1967381" cy="1514058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</a:rPr>
            <a:t>Kebersihan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Pribadi</a:t>
          </a:r>
          <a:r>
            <a:rPr lang="en-US" sz="1600" kern="1200" dirty="0" smtClean="0">
              <a:solidFill>
                <a:schemeClr val="tx1"/>
              </a:solidFill>
            </a:rPr>
            <a:t>, </a:t>
          </a:r>
          <a:r>
            <a:rPr lang="en-US" sz="1600" kern="1200" dirty="0" err="1" smtClean="0">
              <a:solidFill>
                <a:schemeClr val="tx1"/>
              </a:solidFill>
            </a:rPr>
            <a:t>Higienitas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dan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Sanitasi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5859" y="1632846"/>
        <a:ext cx="1878691" cy="1425368"/>
      </dsp:txXfrm>
    </dsp:sp>
    <dsp:sp modelId="{8827D346-259C-48BD-86DC-1332D2AEB5B0}">
      <dsp:nvSpPr>
        <dsp:cNvPr id="0" name=""/>
        <dsp:cNvSpPr/>
      </dsp:nvSpPr>
      <dsp:spPr>
        <a:xfrm>
          <a:off x="1514" y="3176719"/>
          <a:ext cx="1967381" cy="1514058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PROGRAM SEKOLAH SEHAT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(TINGKAT SEKOLAH DASAR)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 (6 – 12 years) 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45859" y="3221064"/>
        <a:ext cx="1878691" cy="1425368"/>
      </dsp:txXfrm>
    </dsp:sp>
    <dsp:sp modelId="{68E5E7BF-C6B4-4B02-8CCF-BF7D21D34855}">
      <dsp:nvSpPr>
        <dsp:cNvPr id="0" name=""/>
        <dsp:cNvSpPr/>
      </dsp:nvSpPr>
      <dsp:spPr>
        <a:xfrm>
          <a:off x="2134156" y="1588501"/>
          <a:ext cx="1967381" cy="1514058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+ </a:t>
          </a:r>
          <a:r>
            <a:rPr lang="en-US" sz="1600" kern="1200" dirty="0" err="1" smtClean="0">
              <a:solidFill>
                <a:schemeClr val="tx1"/>
              </a:solidFill>
            </a:rPr>
            <a:t>Kesehatan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Reproduksi</a:t>
          </a:r>
          <a:r>
            <a:rPr lang="id-ID" sz="1600" kern="1200" dirty="0" smtClean="0">
              <a:solidFill>
                <a:schemeClr val="tx1"/>
              </a:solidFill>
            </a:rPr>
            <a:t> </a:t>
          </a:r>
          <a:endParaRPr lang="en-US" sz="16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+</a:t>
          </a:r>
          <a:r>
            <a:rPr lang="id-ID" sz="1600" kern="1200" dirty="0" smtClean="0">
              <a:solidFill>
                <a:schemeClr val="tx1"/>
              </a:solidFill>
            </a:rPr>
            <a:t>Kepercayaan Diri</a:t>
          </a:r>
          <a:endParaRPr lang="en-US" sz="1600" kern="1200" dirty="0" smtClean="0">
            <a:solidFill>
              <a:schemeClr val="tx1"/>
            </a:solidFill>
          </a:endParaRPr>
        </a:p>
      </dsp:txBody>
      <dsp:txXfrm>
        <a:off x="2178501" y="1632846"/>
        <a:ext cx="1878691" cy="1425368"/>
      </dsp:txXfrm>
    </dsp:sp>
    <dsp:sp modelId="{1853BFC8-D69A-4828-9517-3F401F3F9846}">
      <dsp:nvSpPr>
        <dsp:cNvPr id="0" name=""/>
        <dsp:cNvSpPr/>
      </dsp:nvSpPr>
      <dsp:spPr>
        <a:xfrm>
          <a:off x="2134156" y="3176719"/>
          <a:ext cx="1967381" cy="1514058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PROGRAM REMAJA BERANI HIDUP SEHAT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</a:rPr>
            <a:t>(TINGKAT SEKOLAH MENENGAH)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(13 – 18 years)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2178501" y="3221064"/>
        <a:ext cx="1878691" cy="14253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62C27-EE15-4597-93FA-1C24CB636695}">
      <dsp:nvSpPr>
        <dsp:cNvPr id="0" name=""/>
        <dsp:cNvSpPr/>
      </dsp:nvSpPr>
      <dsp:spPr>
        <a:xfrm>
          <a:off x="2144060" y="1271229"/>
          <a:ext cx="4621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179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62830" y="1314483"/>
        <a:ext cx="24638" cy="4932"/>
      </dsp:txXfrm>
    </dsp:sp>
    <dsp:sp modelId="{F399C9F2-1C3B-4009-818B-65DC65DE8D9A}">
      <dsp:nvSpPr>
        <dsp:cNvPr id="0" name=""/>
        <dsp:cNvSpPr/>
      </dsp:nvSpPr>
      <dsp:spPr>
        <a:xfrm>
          <a:off x="3339" y="674193"/>
          <a:ext cx="2142520" cy="12855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E572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Program </a:t>
          </a:r>
          <a:r>
            <a:rPr lang="en-US" sz="1300" kern="1200" dirty="0" err="1" smtClean="0"/>
            <a:t>Sekolah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Sehat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ditunjukkan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untuk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penguatan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trias</a:t>
          </a:r>
          <a:r>
            <a:rPr lang="en-US" sz="1300" kern="1200" dirty="0" smtClean="0"/>
            <a:t> </a:t>
          </a:r>
          <a:r>
            <a:rPr lang="en-US" sz="1300" kern="1200" dirty="0" smtClean="0"/>
            <a:t>UKS; </a:t>
          </a:r>
          <a:r>
            <a:rPr lang="en-US" sz="1300" kern="1200" dirty="0" err="1" smtClean="0"/>
            <a:t>pelaksanaan</a:t>
          </a:r>
          <a:r>
            <a:rPr lang="en-US" sz="1300" kern="1200" dirty="0" smtClean="0"/>
            <a:t> </a:t>
          </a:r>
          <a:r>
            <a:rPr lang="en-US" sz="1300" kern="1200" dirty="0" smtClean="0"/>
            <a:t>PHBS, </a:t>
          </a:r>
          <a:r>
            <a:rPr lang="en-US" sz="1300" kern="1200" dirty="0" err="1" smtClean="0"/>
            <a:t>revitalisasi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Dokter</a:t>
          </a:r>
          <a:r>
            <a:rPr lang="en-US" sz="1300" kern="1200" dirty="0" smtClean="0"/>
            <a:t> Kecil.</a:t>
          </a:r>
          <a:endParaRPr lang="en-US" sz="1300" kern="1200" dirty="0"/>
        </a:p>
      </dsp:txBody>
      <dsp:txXfrm>
        <a:off x="3339" y="674193"/>
        <a:ext cx="2142520" cy="1285512"/>
      </dsp:txXfrm>
    </dsp:sp>
    <dsp:sp modelId="{C2673429-A753-4F9E-A095-C7B3DBC773A0}">
      <dsp:nvSpPr>
        <dsp:cNvPr id="0" name=""/>
        <dsp:cNvSpPr/>
      </dsp:nvSpPr>
      <dsp:spPr>
        <a:xfrm>
          <a:off x="1074599" y="1957906"/>
          <a:ext cx="2635300" cy="462179"/>
        </a:xfrm>
        <a:custGeom>
          <a:avLst/>
          <a:gdLst/>
          <a:ahLst/>
          <a:cxnLst/>
          <a:rect l="0" t="0" r="0" b="0"/>
          <a:pathLst>
            <a:path>
              <a:moveTo>
                <a:pt x="2635300" y="0"/>
              </a:moveTo>
              <a:lnTo>
                <a:pt x="2635300" y="248189"/>
              </a:lnTo>
              <a:lnTo>
                <a:pt x="0" y="248189"/>
              </a:lnTo>
              <a:lnTo>
                <a:pt x="0" y="462179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25225" y="2186529"/>
        <a:ext cx="134048" cy="4932"/>
      </dsp:txXfrm>
    </dsp:sp>
    <dsp:sp modelId="{95EA49C7-3B30-4976-B148-B3833090D5A8}">
      <dsp:nvSpPr>
        <dsp:cNvPr id="0" name=""/>
        <dsp:cNvSpPr/>
      </dsp:nvSpPr>
      <dsp:spPr>
        <a:xfrm>
          <a:off x="2638639" y="674193"/>
          <a:ext cx="2142520" cy="12855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Pendekatan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berbasis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prinsip-prinsip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kesehatan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dan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sanitasi</a:t>
          </a:r>
          <a:r>
            <a:rPr lang="en-US" sz="1300" kern="1200" dirty="0" smtClean="0"/>
            <a:t> di </a:t>
          </a:r>
          <a:r>
            <a:rPr lang="en-US" sz="1300" kern="1200" dirty="0" err="1" smtClean="0"/>
            <a:t>sekolah</a:t>
          </a:r>
          <a:r>
            <a:rPr lang="en-US" sz="1300" kern="1200" dirty="0" smtClean="0"/>
            <a:t>, </a:t>
          </a:r>
          <a:r>
            <a:rPr lang="en-US" sz="1300" kern="1200" dirty="0" err="1" smtClean="0"/>
            <a:t>selaras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dengan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pilar</a:t>
          </a:r>
          <a:r>
            <a:rPr lang="en-US" sz="1300" kern="1200" dirty="0" smtClean="0"/>
            <a:t> STBM.</a:t>
          </a:r>
          <a:endParaRPr lang="en-US" sz="1300" kern="1200" dirty="0"/>
        </a:p>
      </dsp:txBody>
      <dsp:txXfrm>
        <a:off x="2638639" y="674193"/>
        <a:ext cx="2142520" cy="1285512"/>
      </dsp:txXfrm>
    </dsp:sp>
    <dsp:sp modelId="{B436B918-5AC9-4873-94EF-4D28D50621EE}">
      <dsp:nvSpPr>
        <dsp:cNvPr id="0" name=""/>
        <dsp:cNvSpPr/>
      </dsp:nvSpPr>
      <dsp:spPr>
        <a:xfrm>
          <a:off x="2144060" y="3399560"/>
          <a:ext cx="4621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179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62830" y="3442814"/>
        <a:ext cx="24638" cy="4932"/>
      </dsp:txXfrm>
    </dsp:sp>
    <dsp:sp modelId="{431B7984-2792-49D0-8E67-510F16C0AFF6}">
      <dsp:nvSpPr>
        <dsp:cNvPr id="0" name=""/>
        <dsp:cNvSpPr/>
      </dsp:nvSpPr>
      <dsp:spPr>
        <a:xfrm>
          <a:off x="3339" y="2452485"/>
          <a:ext cx="2142520" cy="19855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Penguatan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Enam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Pembiasaan</a:t>
          </a:r>
          <a:r>
            <a:rPr lang="en-US" sz="1100" kern="1200" dirty="0" smtClean="0"/>
            <a:t>: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1. </a:t>
          </a:r>
          <a:r>
            <a:rPr lang="en-US" sz="1100" kern="1200" dirty="0" err="1" smtClean="0"/>
            <a:t>Cuci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Tangan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Pakai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Sabun</a:t>
          </a:r>
          <a:endParaRPr lang="en-US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2. </a:t>
          </a:r>
          <a:r>
            <a:rPr lang="en-US" sz="1100" kern="1200" dirty="0" err="1" smtClean="0"/>
            <a:t>Sikat</a:t>
          </a:r>
          <a:r>
            <a:rPr lang="en-US" sz="1100" kern="1200" dirty="0" smtClean="0"/>
            <a:t> Gigi </a:t>
          </a:r>
          <a:r>
            <a:rPr lang="en-US" sz="1100" kern="1200" dirty="0" err="1" smtClean="0"/>
            <a:t>Pagi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dan</a:t>
          </a:r>
          <a:r>
            <a:rPr lang="en-US" sz="1100" kern="1200" dirty="0" smtClean="0"/>
            <a:t> Malam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3. Toilet </a:t>
          </a:r>
          <a:r>
            <a:rPr lang="en-US" sz="1100" kern="1200" dirty="0" err="1" smtClean="0"/>
            <a:t>Higienis</a:t>
          </a:r>
          <a:endParaRPr lang="en-US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4. Air </a:t>
          </a:r>
          <a:r>
            <a:rPr lang="en-US" sz="1100" kern="1200" dirty="0" err="1" smtClean="0"/>
            <a:t>Minum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Bebas</a:t>
          </a:r>
          <a:r>
            <a:rPr lang="en-US" sz="1100" kern="1200" dirty="0" smtClean="0"/>
            <a:t> Kuman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5. </a:t>
          </a:r>
          <a:r>
            <a:rPr lang="en-US" sz="1100" kern="1200" dirty="0" err="1" smtClean="0"/>
            <a:t>Makanan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Beragam</a:t>
          </a:r>
          <a:r>
            <a:rPr lang="en-US" sz="1100" kern="1200" dirty="0" smtClean="0"/>
            <a:t>, </a:t>
          </a:r>
          <a:r>
            <a:rPr lang="en-US" sz="1100" kern="1200" dirty="0" err="1" smtClean="0"/>
            <a:t>Bergizi</a:t>
          </a:r>
          <a:r>
            <a:rPr lang="en-US" sz="1100" kern="1200" dirty="0" smtClean="0"/>
            <a:t>, </a:t>
          </a:r>
          <a:r>
            <a:rPr lang="en-US" sz="1100" kern="1200" dirty="0" err="1" smtClean="0"/>
            <a:t>Seimbang</a:t>
          </a:r>
          <a:r>
            <a:rPr lang="en-US" sz="1100" kern="1200" dirty="0" smtClean="0"/>
            <a:t>, </a:t>
          </a:r>
          <a:r>
            <a:rPr lang="en-US" sz="1100" kern="1200" dirty="0" err="1" smtClean="0"/>
            <a:t>dan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Aman</a:t>
          </a:r>
          <a:endParaRPr lang="en-US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6. </a:t>
          </a:r>
          <a:r>
            <a:rPr lang="en-US" sz="1100" kern="1200" dirty="0" err="1" smtClean="0"/>
            <a:t>Manajemen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Pengelolaan</a:t>
          </a:r>
          <a:r>
            <a:rPr lang="en-US" sz="1100" kern="1200" dirty="0" smtClean="0"/>
            <a:t> </a:t>
          </a:r>
          <a:r>
            <a:rPr lang="en-US" sz="1050" kern="1200" dirty="0" err="1" smtClean="0"/>
            <a:t>Sampah</a:t>
          </a:r>
          <a:r>
            <a:rPr lang="en-US" sz="1050" kern="1200" dirty="0" smtClean="0"/>
            <a:t> di </a:t>
          </a:r>
          <a:r>
            <a:rPr lang="en-US" sz="1050" kern="1200" dirty="0" err="1" smtClean="0"/>
            <a:t>Sekolah</a:t>
          </a:r>
          <a:endParaRPr lang="en-US" sz="1050" kern="1200" dirty="0"/>
        </a:p>
      </dsp:txBody>
      <dsp:txXfrm>
        <a:off x="3339" y="2452485"/>
        <a:ext cx="2142520" cy="1985589"/>
      </dsp:txXfrm>
    </dsp:sp>
    <dsp:sp modelId="{367CD92F-BBDD-437B-9C1B-64169FD85877}">
      <dsp:nvSpPr>
        <dsp:cNvPr id="0" name=""/>
        <dsp:cNvSpPr/>
      </dsp:nvSpPr>
      <dsp:spPr>
        <a:xfrm>
          <a:off x="2638639" y="2802524"/>
          <a:ext cx="2142520" cy="12855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“</a:t>
          </a:r>
          <a:r>
            <a:rPr lang="en-US" sz="1300" b="1" kern="1200" dirty="0" err="1" smtClean="0"/>
            <a:t>Mendorong</a:t>
          </a:r>
          <a:r>
            <a:rPr lang="en-US" sz="1300" b="1" kern="1200" dirty="0" smtClean="0"/>
            <a:t> </a:t>
          </a:r>
          <a:r>
            <a:rPr lang="en-US" sz="1300" b="1" kern="1200" dirty="0" err="1" smtClean="0"/>
            <a:t>peningkatan</a:t>
          </a:r>
          <a:r>
            <a:rPr lang="en-US" sz="1300" b="1" kern="1200" dirty="0" smtClean="0"/>
            <a:t> </a:t>
          </a:r>
          <a:r>
            <a:rPr lang="en-US" sz="1300" b="1" kern="1200" dirty="0" err="1" smtClean="0"/>
            <a:t>akses</a:t>
          </a:r>
          <a:r>
            <a:rPr lang="en-US" sz="1300" b="1" kern="1200" dirty="0" smtClean="0"/>
            <a:t> </a:t>
          </a:r>
          <a:r>
            <a:rPr lang="en-US" sz="1300" b="1" kern="1200" dirty="0" err="1" smtClean="0"/>
            <a:t>atas</a:t>
          </a:r>
          <a:r>
            <a:rPr lang="en-US" sz="1300" b="1" kern="1200" dirty="0" smtClean="0"/>
            <a:t> </a:t>
          </a:r>
          <a:r>
            <a:rPr lang="en-US" sz="1300" b="1" kern="1200" dirty="0" err="1" smtClean="0"/>
            <a:t>sanitasi</a:t>
          </a:r>
          <a:r>
            <a:rPr lang="en-US" sz="1300" b="1" kern="1200" dirty="0" smtClean="0"/>
            <a:t> yang </a:t>
          </a:r>
          <a:r>
            <a:rPr lang="en-US" sz="1300" b="1" kern="1200" dirty="0" err="1" smtClean="0"/>
            <a:t>layak</a:t>
          </a:r>
          <a:r>
            <a:rPr lang="en-US" sz="1300" b="1" kern="1200" dirty="0" smtClean="0"/>
            <a:t> di </a:t>
          </a:r>
          <a:r>
            <a:rPr lang="en-US" sz="1300" b="1" kern="1200" dirty="0" err="1" smtClean="0"/>
            <a:t>sekolah</a:t>
          </a:r>
          <a:r>
            <a:rPr lang="en-US" sz="1300" b="1" kern="1200" dirty="0" smtClean="0"/>
            <a:t> </a:t>
          </a:r>
          <a:r>
            <a:rPr lang="en-US" sz="1300" b="1" kern="1200" dirty="0" err="1" smtClean="0"/>
            <a:t>dan</a:t>
          </a:r>
          <a:r>
            <a:rPr lang="en-US" sz="1300" b="1" kern="1200" dirty="0" smtClean="0"/>
            <a:t> </a:t>
          </a:r>
          <a:r>
            <a:rPr lang="en-US" sz="1300" b="1" kern="1200" dirty="0" err="1" smtClean="0"/>
            <a:t>kualitas</a:t>
          </a:r>
          <a:r>
            <a:rPr lang="en-US" sz="1300" b="1" kern="1200" dirty="0" smtClean="0"/>
            <a:t> </a:t>
          </a:r>
          <a:r>
            <a:rPr lang="en-US" sz="1300" b="1" kern="1200" dirty="0" err="1" smtClean="0"/>
            <a:t>kesehatan</a:t>
          </a:r>
          <a:r>
            <a:rPr lang="en-US" sz="1300" b="1" kern="1200" dirty="0" smtClean="0"/>
            <a:t> </a:t>
          </a:r>
          <a:r>
            <a:rPr lang="en-US" sz="1300" b="1" kern="1200" dirty="0" err="1" smtClean="0"/>
            <a:t>anak-anak</a:t>
          </a:r>
          <a:r>
            <a:rPr lang="en-US" sz="1300" b="1" kern="1200" dirty="0" smtClean="0"/>
            <a:t> Indonesia.”</a:t>
          </a:r>
          <a:endParaRPr lang="en-US" sz="1300" b="1" kern="1200" dirty="0"/>
        </a:p>
      </dsp:txBody>
      <dsp:txXfrm>
        <a:off x="2638639" y="2802524"/>
        <a:ext cx="2142520" cy="12855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7A43A-3256-491F-984D-37CB8A925B0F}">
      <dsp:nvSpPr>
        <dsp:cNvPr id="0" name=""/>
        <dsp:cNvSpPr/>
      </dsp:nvSpPr>
      <dsp:spPr>
        <a:xfrm>
          <a:off x="0" y="0"/>
          <a:ext cx="6139013" cy="8467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i="1" kern="1200" dirty="0" smtClean="0">
              <a:solidFill>
                <a:schemeClr val="tx1"/>
              </a:solidFill>
            </a:rPr>
            <a:t>Local </a:t>
          </a:r>
          <a:r>
            <a:rPr lang="id-ID" sz="2100" b="1" i="1" kern="1200" dirty="0" err="1" smtClean="0">
              <a:solidFill>
                <a:schemeClr val="tx1"/>
              </a:solidFill>
            </a:rPr>
            <a:t>Assesment</a:t>
          </a:r>
          <a:endParaRPr lang="id-ID" sz="2100" b="1" i="1" kern="1200" dirty="0">
            <a:solidFill>
              <a:schemeClr val="tx1"/>
            </a:solidFill>
          </a:endParaRPr>
        </a:p>
      </dsp:txBody>
      <dsp:txXfrm>
        <a:off x="24800" y="24800"/>
        <a:ext cx="5126253" cy="797134"/>
      </dsp:txXfrm>
    </dsp:sp>
    <dsp:sp modelId="{7BDED2DA-6980-4342-982B-563C999EF7B0}">
      <dsp:nvSpPr>
        <dsp:cNvPr id="0" name=""/>
        <dsp:cNvSpPr/>
      </dsp:nvSpPr>
      <dsp:spPr>
        <a:xfrm>
          <a:off x="458432" y="964336"/>
          <a:ext cx="6139013" cy="8467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b="1" i="1" kern="1200" dirty="0" smtClean="0">
              <a:solidFill>
                <a:schemeClr val="tx1"/>
              </a:solidFill>
            </a:rPr>
            <a:t>Koordinasi</a:t>
          </a:r>
          <a:r>
            <a:rPr lang="en-US" sz="2100" b="1" i="1" kern="1200" dirty="0" smtClean="0">
              <a:solidFill>
                <a:schemeClr val="tx1"/>
              </a:solidFill>
            </a:rPr>
            <a:t> </a:t>
          </a:r>
          <a:r>
            <a:rPr lang="en-US" sz="2100" b="1" i="1" kern="1200" dirty="0" err="1" smtClean="0">
              <a:solidFill>
                <a:schemeClr val="tx1"/>
              </a:solidFill>
            </a:rPr>
            <a:t>Nasional</a:t>
          </a:r>
          <a:r>
            <a:rPr lang="en-US" sz="2100" b="1" i="1" kern="1200" dirty="0" smtClean="0">
              <a:solidFill>
                <a:schemeClr val="tx1"/>
              </a:solidFill>
            </a:rPr>
            <a:t> </a:t>
          </a:r>
          <a:r>
            <a:rPr lang="en-US" sz="2100" b="1" i="1" kern="1200" dirty="0" err="1" smtClean="0">
              <a:solidFill>
                <a:schemeClr val="tx1"/>
              </a:solidFill>
            </a:rPr>
            <a:t>dan</a:t>
          </a:r>
          <a:r>
            <a:rPr lang="en-US" sz="2100" b="1" i="1" kern="1200" dirty="0" smtClean="0">
              <a:solidFill>
                <a:schemeClr val="tx1"/>
              </a:solidFill>
            </a:rPr>
            <a:t> Daerah</a:t>
          </a:r>
          <a:endParaRPr lang="id-ID" sz="2100" b="1" i="1" kern="1200" dirty="0">
            <a:solidFill>
              <a:schemeClr val="tx1"/>
            </a:solidFill>
          </a:endParaRPr>
        </a:p>
      </dsp:txBody>
      <dsp:txXfrm>
        <a:off x="483232" y="989136"/>
        <a:ext cx="5080603" cy="797134"/>
      </dsp:txXfrm>
    </dsp:sp>
    <dsp:sp modelId="{36657B55-671B-4776-B90B-EC1E2A942401}">
      <dsp:nvSpPr>
        <dsp:cNvPr id="0" name=""/>
        <dsp:cNvSpPr/>
      </dsp:nvSpPr>
      <dsp:spPr>
        <a:xfrm>
          <a:off x="916865" y="1928672"/>
          <a:ext cx="6139013" cy="8467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b="1" i="1" kern="1200" dirty="0" smtClean="0">
              <a:solidFill>
                <a:schemeClr val="tx1"/>
              </a:solidFill>
            </a:rPr>
            <a:t>Training of  </a:t>
          </a:r>
          <a:r>
            <a:rPr lang="id-ID" sz="2100" b="1" i="1" kern="1200" dirty="0" err="1" smtClean="0">
              <a:solidFill>
                <a:schemeClr val="tx1"/>
              </a:solidFill>
            </a:rPr>
            <a:t>Trainers</a:t>
          </a:r>
          <a:r>
            <a:rPr lang="en-US" sz="2100" b="1" i="1" kern="1200" dirty="0" smtClean="0">
              <a:solidFill>
                <a:schemeClr val="tx1"/>
              </a:solidFill>
            </a:rPr>
            <a:t> di </a:t>
          </a:r>
          <a:r>
            <a:rPr lang="en-US" sz="2100" b="1" i="1" kern="1200" dirty="0" err="1" smtClean="0">
              <a:solidFill>
                <a:schemeClr val="tx1"/>
              </a:solidFill>
            </a:rPr>
            <a:t>Kabupaten</a:t>
          </a:r>
          <a:r>
            <a:rPr lang="en-US" sz="2100" b="1" i="1" kern="1200" dirty="0" smtClean="0">
              <a:solidFill>
                <a:schemeClr val="tx1"/>
              </a:solidFill>
            </a:rPr>
            <a:t>/ Kota</a:t>
          </a:r>
          <a:endParaRPr lang="id-ID" sz="2100" b="1" i="1" kern="1200" dirty="0">
            <a:solidFill>
              <a:schemeClr val="tx1"/>
            </a:solidFill>
          </a:endParaRPr>
        </a:p>
      </dsp:txBody>
      <dsp:txXfrm>
        <a:off x="941665" y="1953472"/>
        <a:ext cx="5080603" cy="797134"/>
      </dsp:txXfrm>
    </dsp:sp>
    <dsp:sp modelId="{ECEF0D1D-3A44-4B6B-A1B7-E8CBA17FD8CF}">
      <dsp:nvSpPr>
        <dsp:cNvPr id="0" name=""/>
        <dsp:cNvSpPr/>
      </dsp:nvSpPr>
      <dsp:spPr>
        <a:xfrm>
          <a:off x="1375298" y="2893009"/>
          <a:ext cx="6139013" cy="8467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b="1" i="1" kern="1200" dirty="0" smtClean="0">
              <a:solidFill>
                <a:schemeClr val="tx1"/>
              </a:solidFill>
            </a:rPr>
            <a:t>Peer to </a:t>
          </a:r>
          <a:r>
            <a:rPr lang="id-ID" sz="2100" b="1" i="1" kern="1200" dirty="0" err="1" smtClean="0">
              <a:solidFill>
                <a:schemeClr val="tx1"/>
              </a:solidFill>
            </a:rPr>
            <a:t>Peer</a:t>
          </a:r>
          <a:r>
            <a:rPr lang="id-ID" sz="2100" b="1" i="1" kern="1200" dirty="0" smtClean="0">
              <a:solidFill>
                <a:schemeClr val="tx1"/>
              </a:solidFill>
            </a:rPr>
            <a:t> </a:t>
          </a:r>
          <a:r>
            <a:rPr lang="id-ID" sz="2100" b="1" i="1" kern="1200" dirty="0" smtClean="0">
              <a:solidFill>
                <a:schemeClr val="tx1"/>
              </a:solidFill>
            </a:rPr>
            <a:t>Education</a:t>
          </a:r>
          <a:r>
            <a:rPr lang="en-US" sz="2100" b="1" i="1" kern="1200" dirty="0" smtClean="0">
              <a:solidFill>
                <a:schemeClr val="tx1"/>
              </a:solidFill>
            </a:rPr>
            <a:t> di </a:t>
          </a:r>
          <a:r>
            <a:rPr lang="en-US" sz="2100" b="1" i="1" kern="1200" dirty="0" err="1" smtClean="0">
              <a:solidFill>
                <a:schemeClr val="tx1"/>
              </a:solidFill>
            </a:rPr>
            <a:t>Sekolah</a:t>
          </a:r>
          <a:endParaRPr lang="id-ID" sz="2100" b="1" i="1" kern="1200" dirty="0">
            <a:solidFill>
              <a:schemeClr val="tx1"/>
            </a:solidFill>
          </a:endParaRPr>
        </a:p>
      </dsp:txBody>
      <dsp:txXfrm>
        <a:off x="1400098" y="2917809"/>
        <a:ext cx="5080603" cy="797134"/>
      </dsp:txXfrm>
    </dsp:sp>
    <dsp:sp modelId="{391900DB-6AA7-40A9-B211-80AF103072C9}">
      <dsp:nvSpPr>
        <dsp:cNvPr id="0" name=""/>
        <dsp:cNvSpPr/>
      </dsp:nvSpPr>
      <dsp:spPr>
        <a:xfrm>
          <a:off x="1833731" y="3857345"/>
          <a:ext cx="6139013" cy="8467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b="1" i="1" kern="1200" dirty="0" smtClean="0">
              <a:solidFill>
                <a:schemeClr val="tx1"/>
              </a:solidFill>
            </a:rPr>
            <a:t>Monitoring</a:t>
          </a:r>
          <a:r>
            <a:rPr lang="en-US" sz="2100" b="1" i="1" kern="1200" dirty="0" smtClean="0">
              <a:solidFill>
                <a:schemeClr val="tx1"/>
              </a:solidFill>
            </a:rPr>
            <a:t>, </a:t>
          </a:r>
          <a:r>
            <a:rPr lang="id-ID" sz="2100" b="1" i="1" kern="1200" dirty="0" smtClean="0">
              <a:solidFill>
                <a:schemeClr val="tx1"/>
              </a:solidFill>
            </a:rPr>
            <a:t>Evaluasi</a:t>
          </a:r>
          <a:r>
            <a:rPr lang="en-US" sz="2100" b="1" i="1" kern="1200" dirty="0" smtClean="0">
              <a:solidFill>
                <a:schemeClr val="tx1"/>
              </a:solidFill>
            </a:rPr>
            <a:t> </a:t>
          </a:r>
          <a:r>
            <a:rPr lang="en-US" sz="2100" b="1" i="1" kern="1200" dirty="0" err="1" smtClean="0">
              <a:solidFill>
                <a:schemeClr val="tx1"/>
              </a:solidFill>
            </a:rPr>
            <a:t>dan</a:t>
          </a:r>
          <a:r>
            <a:rPr lang="en-US" sz="2100" b="1" i="1" kern="1200" dirty="0" smtClean="0">
              <a:solidFill>
                <a:schemeClr val="tx1"/>
              </a:solidFill>
            </a:rPr>
            <a:t>, </a:t>
          </a:r>
          <a:r>
            <a:rPr lang="en-US" sz="2100" b="1" i="1" kern="1200" dirty="0" err="1" smtClean="0">
              <a:solidFill>
                <a:schemeClr val="tx1"/>
              </a:solidFill>
            </a:rPr>
            <a:t>Pelaporan</a:t>
          </a:r>
          <a:r>
            <a:rPr lang="en-US" sz="2100" b="1" i="1" kern="1200" dirty="0" smtClean="0">
              <a:solidFill>
                <a:schemeClr val="tx1"/>
              </a:solidFill>
            </a:rPr>
            <a:t> Program</a:t>
          </a:r>
          <a:endParaRPr lang="id-ID" sz="2100" b="1" i="1" kern="1200" dirty="0">
            <a:solidFill>
              <a:schemeClr val="tx1"/>
            </a:solidFill>
          </a:endParaRPr>
        </a:p>
      </dsp:txBody>
      <dsp:txXfrm>
        <a:off x="1858531" y="3882145"/>
        <a:ext cx="5080603" cy="797134"/>
      </dsp:txXfrm>
    </dsp:sp>
    <dsp:sp modelId="{42889291-805C-4399-8F5D-4F8CA5F54A16}">
      <dsp:nvSpPr>
        <dsp:cNvPr id="0" name=""/>
        <dsp:cNvSpPr/>
      </dsp:nvSpPr>
      <dsp:spPr>
        <a:xfrm>
          <a:off x="5588636" y="618586"/>
          <a:ext cx="550377" cy="55037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300" kern="1200"/>
        </a:p>
      </dsp:txBody>
      <dsp:txXfrm>
        <a:off x="5712471" y="618586"/>
        <a:ext cx="302707" cy="414159"/>
      </dsp:txXfrm>
    </dsp:sp>
    <dsp:sp modelId="{4386DD36-F182-480A-B447-7CBEBE56B304}">
      <dsp:nvSpPr>
        <dsp:cNvPr id="0" name=""/>
        <dsp:cNvSpPr/>
      </dsp:nvSpPr>
      <dsp:spPr>
        <a:xfrm>
          <a:off x="6047069" y="1582922"/>
          <a:ext cx="550377" cy="55037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300" kern="1200"/>
        </a:p>
      </dsp:txBody>
      <dsp:txXfrm>
        <a:off x="6170904" y="1582922"/>
        <a:ext cx="302707" cy="414159"/>
      </dsp:txXfrm>
    </dsp:sp>
    <dsp:sp modelId="{5E3DADF1-5CAD-478C-BD26-CC3DFA71BF40}">
      <dsp:nvSpPr>
        <dsp:cNvPr id="0" name=""/>
        <dsp:cNvSpPr/>
      </dsp:nvSpPr>
      <dsp:spPr>
        <a:xfrm>
          <a:off x="6505501" y="2533147"/>
          <a:ext cx="550377" cy="55037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300" kern="1200"/>
        </a:p>
      </dsp:txBody>
      <dsp:txXfrm>
        <a:off x="6629336" y="2533147"/>
        <a:ext cx="302707" cy="414159"/>
      </dsp:txXfrm>
    </dsp:sp>
    <dsp:sp modelId="{AC4D233F-D053-424C-ACDC-0FF1FEB737A1}">
      <dsp:nvSpPr>
        <dsp:cNvPr id="0" name=""/>
        <dsp:cNvSpPr/>
      </dsp:nvSpPr>
      <dsp:spPr>
        <a:xfrm>
          <a:off x="6963934" y="3506891"/>
          <a:ext cx="550377" cy="55037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300" kern="1200"/>
        </a:p>
      </dsp:txBody>
      <dsp:txXfrm>
        <a:off x="7087769" y="3506891"/>
        <a:ext cx="302707" cy="4141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AA6A65-3002-4EAE-9B92-1B7AF6ADD607}">
      <dsp:nvSpPr>
        <dsp:cNvPr id="0" name=""/>
        <dsp:cNvSpPr/>
      </dsp:nvSpPr>
      <dsp:spPr>
        <a:xfrm>
          <a:off x="0" y="246260"/>
          <a:ext cx="6575429" cy="3773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SCALLING UP COMMUNITY APPROACH TOTAL </a:t>
          </a:r>
          <a:r>
            <a:rPr lang="en-US" sz="1500" b="1" kern="1200" dirty="0" smtClean="0"/>
            <a:t>SANITATION  PROGRAM</a:t>
          </a:r>
          <a:endParaRPr lang="en-US" sz="1500" b="1" kern="1200" dirty="0"/>
        </a:p>
      </dsp:txBody>
      <dsp:txXfrm>
        <a:off x="18419" y="264679"/>
        <a:ext cx="6538591" cy="340486"/>
      </dsp:txXfrm>
    </dsp:sp>
    <dsp:sp modelId="{13511899-392E-4A4D-8178-5B3F271B42AF}">
      <dsp:nvSpPr>
        <dsp:cNvPr id="0" name=""/>
        <dsp:cNvSpPr/>
      </dsp:nvSpPr>
      <dsp:spPr>
        <a:xfrm>
          <a:off x="0" y="623585"/>
          <a:ext cx="6575429" cy="395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770" tIns="19050" rIns="106680" bIns="19050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 smtClean="0"/>
            <a:t>Unilever Indonesia supports STBM campaign run by </a:t>
          </a:r>
          <a:r>
            <a:rPr lang="en-US" sz="1200" kern="1200" dirty="0" smtClean="0"/>
            <a:t>UNICEF </a:t>
          </a:r>
          <a:r>
            <a:rPr lang="en-US" sz="1200" kern="1200" dirty="0" smtClean="0"/>
            <a:t>in </a:t>
          </a:r>
          <a:r>
            <a:rPr lang="en-US" sz="1200" kern="1200" dirty="0" smtClean="0"/>
            <a:t>Sumba Barat </a:t>
          </a:r>
          <a:r>
            <a:rPr lang="en-US" sz="1200" kern="1200" dirty="0" err="1" smtClean="0"/>
            <a:t>Daya</a:t>
          </a:r>
          <a:r>
            <a:rPr lang="en-US" sz="1200" kern="1200" dirty="0" smtClean="0"/>
            <a:t> District, </a:t>
          </a:r>
          <a:r>
            <a:rPr lang="en-US" sz="1200" kern="1200" dirty="0" smtClean="0"/>
            <a:t>through the addition of Healthy and Hygienic Behavior (PHBS) campaign.</a:t>
          </a:r>
          <a:endParaRPr lang="en-US" sz="1200" kern="1200" dirty="0"/>
        </a:p>
      </dsp:txBody>
      <dsp:txXfrm>
        <a:off x="0" y="623585"/>
        <a:ext cx="6575429" cy="395887"/>
      </dsp:txXfrm>
    </dsp:sp>
    <dsp:sp modelId="{2DB8787F-8318-419D-B5E5-37CC6DD7CA75}">
      <dsp:nvSpPr>
        <dsp:cNvPr id="0" name=""/>
        <dsp:cNvSpPr/>
      </dsp:nvSpPr>
      <dsp:spPr>
        <a:xfrm>
          <a:off x="0" y="1019473"/>
          <a:ext cx="6575429" cy="3773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BEYOND AVAILABILITY PROGRAM</a:t>
          </a:r>
          <a:endParaRPr lang="en-US" sz="1500" b="1" kern="1200" dirty="0"/>
        </a:p>
      </dsp:txBody>
      <dsp:txXfrm>
        <a:off x="18419" y="1037892"/>
        <a:ext cx="6538591" cy="340486"/>
      </dsp:txXfrm>
    </dsp:sp>
    <dsp:sp modelId="{00FE1C3B-94BB-4B08-BCF6-A52C520C1751}">
      <dsp:nvSpPr>
        <dsp:cNvPr id="0" name=""/>
        <dsp:cNvSpPr/>
      </dsp:nvSpPr>
      <dsp:spPr>
        <a:xfrm>
          <a:off x="0" y="1396798"/>
          <a:ext cx="6575429" cy="574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770" tIns="19050" rIns="106680" bIns="19050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 smtClean="0"/>
            <a:t>Unilever Indonesia and Oxfam works together in strengthening food security in </a:t>
          </a:r>
          <a:r>
            <a:rPr lang="en-US" sz="1200" kern="1200" dirty="0" err="1" smtClean="0"/>
            <a:t>Takalar</a:t>
          </a:r>
          <a:r>
            <a:rPr lang="en-US" sz="1200" kern="1200" dirty="0" smtClean="0"/>
            <a:t> and </a:t>
          </a:r>
          <a:r>
            <a:rPr lang="en-US" sz="1200" kern="1200" dirty="0" err="1" smtClean="0"/>
            <a:t>Pangkep</a:t>
          </a:r>
          <a:r>
            <a:rPr lang="en-US" sz="1200" kern="1200" dirty="0" smtClean="0"/>
            <a:t> District, South </a:t>
          </a:r>
          <a:r>
            <a:rPr lang="en-US" sz="1200" kern="1200" dirty="0" smtClean="0"/>
            <a:t>Sulawesi through the empowerment of women and women economic groups. </a:t>
          </a:r>
          <a:endParaRPr lang="en-US" sz="1200" kern="1200" dirty="0"/>
        </a:p>
      </dsp:txBody>
      <dsp:txXfrm>
        <a:off x="0" y="1396798"/>
        <a:ext cx="6575429" cy="574425"/>
      </dsp:txXfrm>
    </dsp:sp>
    <dsp:sp modelId="{4DD741C7-7459-4E30-8D15-BDC423296078}">
      <dsp:nvSpPr>
        <dsp:cNvPr id="0" name=""/>
        <dsp:cNvSpPr/>
      </dsp:nvSpPr>
      <dsp:spPr>
        <a:xfrm>
          <a:off x="0" y="1971223"/>
          <a:ext cx="6575429" cy="3773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LOCAL FOOD BASED SCHOOL MEALS  PROGRAM</a:t>
          </a:r>
          <a:endParaRPr lang="en-US" sz="1500" b="1" kern="1200" dirty="0"/>
        </a:p>
      </dsp:txBody>
      <dsp:txXfrm>
        <a:off x="18419" y="1989642"/>
        <a:ext cx="6538591" cy="340486"/>
      </dsp:txXfrm>
    </dsp:sp>
    <dsp:sp modelId="{9BEC00C2-2239-4023-A0E2-F7AF4A94BFCC}">
      <dsp:nvSpPr>
        <dsp:cNvPr id="0" name=""/>
        <dsp:cNvSpPr/>
      </dsp:nvSpPr>
      <dsp:spPr>
        <a:xfrm>
          <a:off x="0" y="2348547"/>
          <a:ext cx="6575429" cy="574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770" tIns="19050" rIns="106680" bIns="19050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 smtClean="0"/>
            <a:t>Unilever Indonesia and WFP works together to </a:t>
          </a:r>
          <a:r>
            <a:rPr lang="en-US" sz="1200" kern="1200" dirty="0" smtClean="0"/>
            <a:t>improve food </a:t>
          </a:r>
          <a:r>
            <a:rPr lang="en-US" sz="1200" kern="1200" dirty="0" smtClean="0"/>
            <a:t>and nutrition security in </a:t>
          </a:r>
          <a:r>
            <a:rPr lang="en-US" sz="1200" kern="1200" dirty="0" err="1" smtClean="0"/>
            <a:t>Kupang</a:t>
          </a:r>
          <a:r>
            <a:rPr lang="en-US" sz="1200" kern="1200" dirty="0" smtClean="0"/>
            <a:t> and Timor Tengah Selatan District, East </a:t>
          </a:r>
          <a:r>
            <a:rPr lang="en-US" sz="1200" kern="1200" dirty="0" smtClean="0"/>
            <a:t>Nusa Tenggara, through the implementation of </a:t>
          </a:r>
          <a:r>
            <a:rPr lang="en-US" sz="1200" b="0" kern="1200" dirty="0" smtClean="0"/>
            <a:t>local food based school meals  </a:t>
          </a:r>
          <a:r>
            <a:rPr lang="en-US" sz="1200" b="0" kern="1200" dirty="0" smtClean="0"/>
            <a:t>program in 71 primary schools.</a:t>
          </a:r>
          <a:endParaRPr lang="en-US" sz="1200" b="0" kern="1200" dirty="0"/>
        </a:p>
      </dsp:txBody>
      <dsp:txXfrm>
        <a:off x="0" y="2348547"/>
        <a:ext cx="6575429" cy="574425"/>
      </dsp:txXfrm>
    </dsp:sp>
    <dsp:sp modelId="{EBE1D94D-BEE4-4E80-AB21-B9A13768FCDD}">
      <dsp:nvSpPr>
        <dsp:cNvPr id="0" name=""/>
        <dsp:cNvSpPr/>
      </dsp:nvSpPr>
      <dsp:spPr>
        <a:xfrm>
          <a:off x="0" y="2922973"/>
          <a:ext cx="6575429" cy="3773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SCHOOL PROGRAM</a:t>
          </a:r>
          <a:endParaRPr lang="en-US" sz="1500" b="1" kern="1200" dirty="0"/>
        </a:p>
      </dsp:txBody>
      <dsp:txXfrm>
        <a:off x="18419" y="2941392"/>
        <a:ext cx="6538591" cy="340486"/>
      </dsp:txXfrm>
    </dsp:sp>
    <dsp:sp modelId="{1B6C49F6-2FDC-455D-810C-0DE75768E38C}">
      <dsp:nvSpPr>
        <dsp:cNvPr id="0" name=""/>
        <dsp:cNvSpPr/>
      </dsp:nvSpPr>
      <dsp:spPr>
        <a:xfrm>
          <a:off x="0" y="3300297"/>
          <a:ext cx="6575429" cy="395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770" tIns="19050" rIns="106680" bIns="19050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 smtClean="0"/>
            <a:t>Unilever Indonesia and Save The Children collaborate to increase students awareness and </a:t>
          </a:r>
          <a:r>
            <a:rPr lang="en-US" sz="1200" kern="1200" dirty="0" smtClean="0"/>
            <a:t>ensuring access to WASH in schools</a:t>
          </a:r>
          <a:r>
            <a:rPr lang="en-US" sz="1200" kern="1200" dirty="0" smtClean="0"/>
            <a:t>’ sanitation </a:t>
          </a:r>
          <a:r>
            <a:rPr lang="en-US" sz="1200" kern="1200" dirty="0" smtClean="0"/>
            <a:t>at </a:t>
          </a:r>
          <a:r>
            <a:rPr lang="en-US" sz="1200" kern="1200" dirty="0" smtClean="0"/>
            <a:t>21 schools in </a:t>
          </a:r>
          <a:r>
            <a:rPr lang="en-US" sz="1200" kern="1200" dirty="0" smtClean="0"/>
            <a:t>Sumba Barat District.</a:t>
          </a:r>
          <a:endParaRPr lang="en-US" sz="1200" kern="1200" dirty="0"/>
        </a:p>
      </dsp:txBody>
      <dsp:txXfrm>
        <a:off x="0" y="3300297"/>
        <a:ext cx="6575429" cy="3958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F90E4-A8CB-4E5A-AF1D-5A7EC1A49BAC}">
      <dsp:nvSpPr>
        <dsp:cNvPr id="0" name=""/>
        <dsp:cNvSpPr/>
      </dsp:nvSpPr>
      <dsp:spPr>
        <a:xfrm>
          <a:off x="0" y="1407318"/>
          <a:ext cx="8563594" cy="1876424"/>
        </a:xfrm>
        <a:prstGeom prst="notchedRightArrow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A29B6C-F991-48E2-9D61-523362C995C7}">
      <dsp:nvSpPr>
        <dsp:cNvPr id="0" name=""/>
        <dsp:cNvSpPr/>
      </dsp:nvSpPr>
      <dsp:spPr>
        <a:xfrm>
          <a:off x="1881" y="0"/>
          <a:ext cx="669867" cy="1876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800" b="1" kern="1200" smtClean="0"/>
            <a:t>Hari Gizi Nasional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800" b="1" kern="1200" smtClean="0"/>
            <a:t>25 Januari</a:t>
          </a:r>
          <a:endParaRPr lang="id-ID" sz="800" b="1" kern="1200" dirty="0"/>
        </a:p>
      </dsp:txBody>
      <dsp:txXfrm>
        <a:off x="1881" y="0"/>
        <a:ext cx="669867" cy="1876424"/>
      </dsp:txXfrm>
    </dsp:sp>
    <dsp:sp modelId="{99E27E5F-00DB-4781-A5FA-1D351172F39A}">
      <dsp:nvSpPr>
        <dsp:cNvPr id="0" name=""/>
        <dsp:cNvSpPr/>
      </dsp:nvSpPr>
      <dsp:spPr>
        <a:xfrm>
          <a:off x="102262" y="2110977"/>
          <a:ext cx="469106" cy="469106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DE320A-BD7C-4A75-8810-62D62FE13D68}">
      <dsp:nvSpPr>
        <dsp:cNvPr id="0" name=""/>
        <dsp:cNvSpPr/>
      </dsp:nvSpPr>
      <dsp:spPr>
        <a:xfrm>
          <a:off x="705242" y="2814637"/>
          <a:ext cx="669867" cy="1876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800" b="1" kern="1200" dirty="0" smtClean="0"/>
            <a:t>Pekan Sarapan Nasional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800" b="1" kern="1200" dirty="0" smtClean="0"/>
            <a:t>Februari</a:t>
          </a:r>
          <a:endParaRPr lang="id-ID" sz="800" b="1" kern="1200" dirty="0"/>
        </a:p>
      </dsp:txBody>
      <dsp:txXfrm>
        <a:off x="705242" y="2814637"/>
        <a:ext cx="669867" cy="1876424"/>
      </dsp:txXfrm>
    </dsp:sp>
    <dsp:sp modelId="{BF34EE02-29CD-45C1-84B9-DA1156979297}">
      <dsp:nvSpPr>
        <dsp:cNvPr id="0" name=""/>
        <dsp:cNvSpPr/>
      </dsp:nvSpPr>
      <dsp:spPr>
        <a:xfrm>
          <a:off x="805622" y="2110977"/>
          <a:ext cx="469106" cy="469106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4B85A0-7613-495B-BBA5-47CB6CE64765}">
      <dsp:nvSpPr>
        <dsp:cNvPr id="0" name=""/>
        <dsp:cNvSpPr/>
      </dsp:nvSpPr>
      <dsp:spPr>
        <a:xfrm>
          <a:off x="1408602" y="0"/>
          <a:ext cx="669867" cy="1876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800" b="1" kern="1200" dirty="0" smtClean="0"/>
            <a:t>Hari Air Dunia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800" b="1" kern="1200" dirty="0" smtClean="0"/>
            <a:t>22 Maret</a:t>
          </a:r>
          <a:endParaRPr lang="id-ID" sz="800" b="1" kern="1200" dirty="0"/>
        </a:p>
      </dsp:txBody>
      <dsp:txXfrm>
        <a:off x="1408602" y="0"/>
        <a:ext cx="669867" cy="1876424"/>
      </dsp:txXfrm>
    </dsp:sp>
    <dsp:sp modelId="{EC4919FE-6299-45CD-96AC-05CF19E57197}">
      <dsp:nvSpPr>
        <dsp:cNvPr id="0" name=""/>
        <dsp:cNvSpPr/>
      </dsp:nvSpPr>
      <dsp:spPr>
        <a:xfrm>
          <a:off x="1508982" y="2110977"/>
          <a:ext cx="469106" cy="469106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224589-4A67-46C8-A217-085A2FD15C31}">
      <dsp:nvSpPr>
        <dsp:cNvPr id="0" name=""/>
        <dsp:cNvSpPr/>
      </dsp:nvSpPr>
      <dsp:spPr>
        <a:xfrm>
          <a:off x="2111962" y="2814637"/>
          <a:ext cx="669867" cy="1876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800" b="1" kern="1200" smtClean="0"/>
            <a:t>Earth Hour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800" b="1" kern="1200" smtClean="0"/>
            <a:t>28 Maret</a:t>
          </a:r>
          <a:endParaRPr lang="id-ID" sz="800" b="1" kern="1200" dirty="0"/>
        </a:p>
      </dsp:txBody>
      <dsp:txXfrm>
        <a:off x="2111962" y="2814637"/>
        <a:ext cx="669867" cy="1876424"/>
      </dsp:txXfrm>
    </dsp:sp>
    <dsp:sp modelId="{3045C368-BAAC-426C-9C3C-F447B7AD5331}">
      <dsp:nvSpPr>
        <dsp:cNvPr id="0" name=""/>
        <dsp:cNvSpPr/>
      </dsp:nvSpPr>
      <dsp:spPr>
        <a:xfrm>
          <a:off x="2212343" y="2110977"/>
          <a:ext cx="469106" cy="469106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891F2F-5C3C-4D8A-A116-A9021BEBA478}">
      <dsp:nvSpPr>
        <dsp:cNvPr id="0" name=""/>
        <dsp:cNvSpPr/>
      </dsp:nvSpPr>
      <dsp:spPr>
        <a:xfrm>
          <a:off x="2815323" y="0"/>
          <a:ext cx="669867" cy="1876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800" b="1" kern="1200" smtClean="0"/>
            <a:t>Hari Lingkungan Hidup Sedunia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800" b="1" kern="1200" smtClean="0"/>
            <a:t>5 Juni</a:t>
          </a:r>
          <a:endParaRPr lang="id-ID" sz="800" b="1" kern="1200" dirty="0"/>
        </a:p>
      </dsp:txBody>
      <dsp:txXfrm>
        <a:off x="2815323" y="0"/>
        <a:ext cx="669867" cy="1876424"/>
      </dsp:txXfrm>
    </dsp:sp>
    <dsp:sp modelId="{083AEE8D-F12E-4AA7-8A24-EC0104F0BDA5}">
      <dsp:nvSpPr>
        <dsp:cNvPr id="0" name=""/>
        <dsp:cNvSpPr/>
      </dsp:nvSpPr>
      <dsp:spPr>
        <a:xfrm>
          <a:off x="2915703" y="2110977"/>
          <a:ext cx="469106" cy="469106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9F5113-1F31-4A20-A1FF-E983457967C0}">
      <dsp:nvSpPr>
        <dsp:cNvPr id="0" name=""/>
        <dsp:cNvSpPr/>
      </dsp:nvSpPr>
      <dsp:spPr>
        <a:xfrm>
          <a:off x="3518683" y="2814637"/>
          <a:ext cx="669867" cy="1876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800" b="1" kern="1200" smtClean="0"/>
            <a:t>Hari Anak Nasional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800" b="1" kern="1200" smtClean="0"/>
            <a:t>23 Juli</a:t>
          </a:r>
          <a:endParaRPr lang="id-ID" sz="800" b="1" kern="1200" dirty="0"/>
        </a:p>
      </dsp:txBody>
      <dsp:txXfrm>
        <a:off x="3518683" y="2814637"/>
        <a:ext cx="669867" cy="1876424"/>
      </dsp:txXfrm>
    </dsp:sp>
    <dsp:sp modelId="{15D74B03-B2D2-4E08-B7F7-5277D0730364}">
      <dsp:nvSpPr>
        <dsp:cNvPr id="0" name=""/>
        <dsp:cNvSpPr/>
      </dsp:nvSpPr>
      <dsp:spPr>
        <a:xfrm>
          <a:off x="3580963" y="2110977"/>
          <a:ext cx="469106" cy="469106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A0D37B-D8C5-4DD7-858A-7A536436CF8A}">
      <dsp:nvSpPr>
        <dsp:cNvPr id="0" name=""/>
        <dsp:cNvSpPr/>
      </dsp:nvSpPr>
      <dsp:spPr>
        <a:xfrm>
          <a:off x="4222044" y="0"/>
          <a:ext cx="669867" cy="1876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800" b="1" kern="1200" smtClean="0"/>
            <a:t>Bulan Kesehatan Gigi Nasional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800" b="1" kern="1200" smtClean="0"/>
            <a:t>September</a:t>
          </a:r>
          <a:endParaRPr lang="id-ID" sz="800" b="1" kern="1200" dirty="0"/>
        </a:p>
      </dsp:txBody>
      <dsp:txXfrm>
        <a:off x="4222044" y="0"/>
        <a:ext cx="669867" cy="1876424"/>
      </dsp:txXfrm>
    </dsp:sp>
    <dsp:sp modelId="{7D351D17-CBFB-4983-8E50-3D61D4F8D53F}">
      <dsp:nvSpPr>
        <dsp:cNvPr id="0" name=""/>
        <dsp:cNvSpPr/>
      </dsp:nvSpPr>
      <dsp:spPr>
        <a:xfrm>
          <a:off x="4322424" y="2110977"/>
          <a:ext cx="469106" cy="469106"/>
        </a:xfrm>
        <a:prstGeom prst="ellipse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43CB9-023F-4F56-A0C8-0803BAD6956F}">
      <dsp:nvSpPr>
        <dsp:cNvPr id="0" name=""/>
        <dsp:cNvSpPr/>
      </dsp:nvSpPr>
      <dsp:spPr>
        <a:xfrm>
          <a:off x="4925404" y="2814637"/>
          <a:ext cx="669867" cy="1876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800" b="1" kern="1200" dirty="0" smtClean="0"/>
            <a:t>Hari Cuci Tangan Sedunia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800" b="1" kern="1200" dirty="0" smtClean="0"/>
            <a:t>15 Oktober</a:t>
          </a:r>
          <a:endParaRPr lang="id-ID" sz="800" b="1" kern="1200" dirty="0"/>
        </a:p>
      </dsp:txBody>
      <dsp:txXfrm>
        <a:off x="4925404" y="2814637"/>
        <a:ext cx="669867" cy="1876424"/>
      </dsp:txXfrm>
    </dsp:sp>
    <dsp:sp modelId="{9C9E36EC-F585-44FE-969F-69D1578AE7CD}">
      <dsp:nvSpPr>
        <dsp:cNvPr id="0" name=""/>
        <dsp:cNvSpPr/>
      </dsp:nvSpPr>
      <dsp:spPr>
        <a:xfrm>
          <a:off x="5025785" y="2110977"/>
          <a:ext cx="469106" cy="469106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F1E4F2-B840-4E68-85DC-F729E93F132C}">
      <dsp:nvSpPr>
        <dsp:cNvPr id="0" name=""/>
        <dsp:cNvSpPr/>
      </dsp:nvSpPr>
      <dsp:spPr>
        <a:xfrm>
          <a:off x="5628765" y="0"/>
          <a:ext cx="669867" cy="1876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800" b="1" kern="1200" smtClean="0"/>
            <a:t>Hari Pangan Sedunia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800" b="1" kern="1200" smtClean="0"/>
            <a:t>16 Oktober</a:t>
          </a:r>
          <a:endParaRPr lang="id-ID" sz="800" b="1" kern="1200" dirty="0"/>
        </a:p>
      </dsp:txBody>
      <dsp:txXfrm>
        <a:off x="5628765" y="0"/>
        <a:ext cx="669867" cy="1876424"/>
      </dsp:txXfrm>
    </dsp:sp>
    <dsp:sp modelId="{BFBF81E7-9D55-4338-8A9A-CD5EF20A4DD4}">
      <dsp:nvSpPr>
        <dsp:cNvPr id="0" name=""/>
        <dsp:cNvSpPr/>
      </dsp:nvSpPr>
      <dsp:spPr>
        <a:xfrm>
          <a:off x="5729145" y="2110977"/>
          <a:ext cx="469106" cy="469106"/>
        </a:xfrm>
        <a:prstGeom prst="ellipse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5EDA9E-238D-4AF4-8A53-61662F26ADD1}">
      <dsp:nvSpPr>
        <dsp:cNvPr id="0" name=""/>
        <dsp:cNvSpPr/>
      </dsp:nvSpPr>
      <dsp:spPr>
        <a:xfrm>
          <a:off x="6332125" y="2814637"/>
          <a:ext cx="669867" cy="1876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800" b="1" kern="1200" smtClean="0"/>
            <a:t>Hari Kesehatan Nasional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800" b="1" kern="1200" smtClean="0"/>
            <a:t>12 November</a:t>
          </a:r>
          <a:endParaRPr lang="id-ID" sz="800" b="1" kern="1200" dirty="0"/>
        </a:p>
      </dsp:txBody>
      <dsp:txXfrm>
        <a:off x="6332125" y="2814637"/>
        <a:ext cx="669867" cy="1876424"/>
      </dsp:txXfrm>
    </dsp:sp>
    <dsp:sp modelId="{C687FC75-F19B-45CD-8F0C-1BCE1D122456}">
      <dsp:nvSpPr>
        <dsp:cNvPr id="0" name=""/>
        <dsp:cNvSpPr/>
      </dsp:nvSpPr>
      <dsp:spPr>
        <a:xfrm>
          <a:off x="6432505" y="2110977"/>
          <a:ext cx="469106" cy="469106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C3A7CD-D99E-4E75-BF96-B0F95A82ECF2}">
      <dsp:nvSpPr>
        <dsp:cNvPr id="0" name=""/>
        <dsp:cNvSpPr/>
      </dsp:nvSpPr>
      <dsp:spPr>
        <a:xfrm>
          <a:off x="7035485" y="0"/>
          <a:ext cx="669867" cy="1876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800" b="1" kern="1200" dirty="0" smtClean="0"/>
            <a:t>Hari Toilet Sedunia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800" b="1" kern="1200" dirty="0" smtClean="0"/>
            <a:t>19 November</a:t>
          </a:r>
          <a:endParaRPr lang="id-ID" sz="800" b="1" kern="1200" dirty="0"/>
        </a:p>
      </dsp:txBody>
      <dsp:txXfrm>
        <a:off x="7035485" y="0"/>
        <a:ext cx="669867" cy="1876424"/>
      </dsp:txXfrm>
    </dsp:sp>
    <dsp:sp modelId="{21840609-2C4C-4FA0-8C62-787B9A7B6645}">
      <dsp:nvSpPr>
        <dsp:cNvPr id="0" name=""/>
        <dsp:cNvSpPr/>
      </dsp:nvSpPr>
      <dsp:spPr>
        <a:xfrm>
          <a:off x="7135866" y="2110977"/>
          <a:ext cx="469106" cy="469106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D9B9A-7569-4188-B5DC-3E655F82ECEE}" type="datetimeFigureOut">
              <a:rPr lang="en-GB" smtClean="0"/>
              <a:pPr/>
              <a:t>24/06/2015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F8E8C-5313-4481-976A-83D2B0698B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734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4C00F-3FBA-4E06-BC58-0D5BCD1BA25B}" type="datetimeFigureOut">
              <a:rPr lang="en-CA" smtClean="0"/>
              <a:pPr/>
              <a:t>24/06/2015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38372-CF29-40A2-B068-973AB56E999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9151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lever.co.id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d-ID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Sebagai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bagian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Indonesia, PT Unilever Indonesia,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Tbk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berkomitmen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senantiasa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terlibat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aktif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mewujudkan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 yang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lebih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baik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setiap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bidangnya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Keinginan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tersebut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sejalan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tujuan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dimandatkan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Unilever Sustainable Living Plan (USLP)</a:t>
            </a:r>
            <a:r>
              <a:rPr lang="id-ID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d-ID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Sebagai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perwujudan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nyata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komitmen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tersebut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PT Unilever Indonesia,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Tbk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menyusun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menyelenggarakan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program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pemberdayaan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memiliki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tiga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bidang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fokus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bidang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kesehatan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nama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Sehat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bidang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lingkungan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nama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Hijau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bidang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pemberdayaan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ekonomi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kerakyatan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nama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 Sejahtera.</a:t>
            </a:r>
            <a:endParaRPr lang="id-ID" sz="120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d-ID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Melalui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Yayasan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Unilever Indonesia, PT. Unilever Indonesia,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Tbk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memastikan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agar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ketiga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program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tersebut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selaras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USLP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secara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efektif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memberikan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manfaat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bagi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segen</a:t>
            </a:r>
            <a:r>
              <a:rPr lang="id-ID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</a:t>
            </a:r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masyarakat Indonesia.</a:t>
            </a:r>
            <a:endParaRPr lang="en-US" sz="120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38372-CF29-40A2-B068-973AB56E9997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2765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PT Unilever Indonesia, Tbk.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PT Unilever Indonesia Tbk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telah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beroperasi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sejak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1933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telah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menjadi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perusahaan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fast moving consumer goods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terdepan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pasar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Indonesia.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ih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40 brand,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termasuk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Pepsodent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Lifebuoy,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Lux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Dove,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Sunsilk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Clear, Pond’s, Citra,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Rexona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Rinso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Molto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Blueemiliki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39 Band,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SariWangi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Royco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Bango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Wall’s Ice Cream,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Buavita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masih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banyak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lagi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Unilever Indonesia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telah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‘go public’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1981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saham-sahamnya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tercatat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diperdagangkan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Bursa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Efek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Indonesia. 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delapan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pabrik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lebih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6.600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karyawan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Unilever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berkomitmen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tetap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melaju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maju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bersama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Indonesia.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2014,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penjualan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bersih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perusahaan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mencapai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Rp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34.5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triliun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meningkat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12,2%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sebelumnya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sedangkan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bersih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tumbuh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7,2%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menjadi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Rp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5.74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triliun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2013 Unilever Indonesia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memperingati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80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perjalanan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Unilever Indonesia,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meluncurkan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“Project Sunlight”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menginspirasi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agar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bergabung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menciptakan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lebih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cerah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bukan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hanya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bagi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anak-anak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tetapi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juga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bagi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generasi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Secara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global, Unilever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berambisi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meningkatkan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bisnisnya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kali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lipat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sambil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mengurangi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dampak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lingkungan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ditimbulkan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menjadi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setengahnya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meningkatkan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dampak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sosialnya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mencapai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tujuan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tersebut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2010 Unilever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meluncurkan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Unilever Sustainable Living Plan,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suatu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strategi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tiga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tujuan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utama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Peningkatan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Kesehatan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Kesejahteraan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Pengurangan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Dampak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Lingkungan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Peningkatan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Pendapatan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Di Indonesia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telah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berbagai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pencapaian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antara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lain,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edukasi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cuci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tangan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pakai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sabun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sampai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2013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telah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menjangkau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lebih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45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juta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orang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kampanye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sikat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gigi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pagi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malam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telah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menjangkau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lebih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7.5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juta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anak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sekolah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pengurangan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kalori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krim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Paddle Pop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Moo,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pengurangan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limbah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berbahaya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pabrik-pabrik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Unilever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sampai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71% (4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juta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kg)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akhir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2010,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penggantian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lemari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penyimpan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krim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lemari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pembeku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ramah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lingkungan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peluncuran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Molto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Sekali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Bilas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yang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ramah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lingkungan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pembelian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teh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minyak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sawit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sumber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lestari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pemberdayaan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lebih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9.000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petani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kedelai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hitam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pengenalan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bank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sampah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sebagai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bagian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program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lingkungan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Unilever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Indonesia, yang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telah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mengumpulkan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lebih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772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ribu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ton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sampah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Posisi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Unilever yang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kuat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sebagai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pemimpin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pasar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diakui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melalui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berbagai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penghargaan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nasional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internasional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telah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diterima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perusahaan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2014, Unilever Indonesia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menerima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69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penghargaan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lokal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regional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media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papan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berbagai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instansi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pemerintah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institusi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lain,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diantaranya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Finance Asia Best Managed Companies Award – Finance Asia, Channel News Asia Sustainability Ranking for Asia’s Top Business – Channel News Asia, Corporate Governance Award , Best for Corporate Responsibility – Asia Money, Sustainability Business Award  - Global Initiative, Indonesia Most Admired Companies –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Majalah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Tempo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masih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banyak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lagi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informasi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lainnya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Unilever Indonesia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brand,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silahkan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kunjungi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GB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www.unilever.co.id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38372-CF29-40A2-B068-973AB56E9997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2385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>
              <a:buFont typeface="Arial" pitchFamily="34" charset="0"/>
              <a:buChar char="•"/>
            </a:pPr>
            <a:r>
              <a:rPr lang="id-ID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Sekolah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Sehat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merupakan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program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edukasi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perilaku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hidup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bersih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sehat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ditujukan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bagi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murid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usia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sekolah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dasar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mengenalkan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konsep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hidup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bersih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sehat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didukung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pelaksanaan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praktik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atas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konsep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perilaku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hidup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bersih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sehat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tersebut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sekolah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rtl="0">
              <a:buFont typeface="Arial" pitchFamily="34" charset="0"/>
              <a:buChar char="•"/>
            </a:pPr>
            <a:r>
              <a:rPr lang="id-ID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Sekolah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Sehat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dibangun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atas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prinsip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kemitraan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inklusif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baik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tingkat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nasional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maupun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daerah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provinsi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kabupaten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kota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Di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setiap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aktivitas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program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Sekolah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Sehat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PT Unilever Indonesia,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Tbk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melibatkan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semua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pihak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terkait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baik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tingkat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nasional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daerah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bersamasama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berkontribusi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program.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38372-CF29-40A2-B068-973AB56E9997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0715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Sekolah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Sehat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ditujukan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mempromosikan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perilaku</a:t>
            </a:r>
            <a:r>
              <a:rPr lang="en-US" sz="1200" b="1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hidup</a:t>
            </a:r>
            <a:r>
              <a:rPr lang="en-US" sz="1200" b="1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bersih</a:t>
            </a:r>
            <a:r>
              <a:rPr lang="en-US" sz="1200" b="1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1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sehat</a:t>
            </a:r>
            <a:r>
              <a:rPr lang="en-US" sz="1200" b="1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kepada</a:t>
            </a:r>
            <a:r>
              <a:rPr lang="en-US" sz="1200" b="1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anak-anak</a:t>
            </a:r>
            <a:r>
              <a:rPr lang="en-US" sz="1200" b="1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 </a:t>
            </a:r>
            <a:r>
              <a:rPr lang="en-US" sz="1200" b="1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1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memfasilitasi</a:t>
            </a:r>
            <a:r>
              <a:rPr lang="en-US" sz="1200" b="1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mereka</a:t>
            </a:r>
            <a:r>
              <a:rPr lang="en-US" sz="1200" b="1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b="1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mempraktikkannya</a:t>
            </a:r>
            <a:r>
              <a:rPr lang="en-US" sz="1200" b="1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tidak</a:t>
            </a:r>
            <a:r>
              <a:rPr lang="en-US" sz="1200" b="1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hanya</a:t>
            </a:r>
            <a:r>
              <a:rPr lang="en-US" sz="1200" b="1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b="1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sekolah</a:t>
            </a:r>
            <a:r>
              <a:rPr lang="en-US" sz="1200" b="1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tetapi</a:t>
            </a:r>
            <a:r>
              <a:rPr lang="en-US" sz="1200" b="1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juga</a:t>
            </a:r>
            <a:r>
              <a:rPr lang="en-US" sz="1200" b="1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1200" b="1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kehidupan</a:t>
            </a:r>
            <a:r>
              <a:rPr lang="en-US" sz="1200" b="1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sehari-hari</a:t>
            </a:r>
            <a:r>
              <a:rPr lang="en-US" sz="1200" b="1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baik</a:t>
            </a:r>
            <a:r>
              <a:rPr lang="en-US" sz="1200" b="1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b="1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rumah</a:t>
            </a:r>
            <a:r>
              <a:rPr lang="en-US" sz="1200" b="1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atau</a:t>
            </a:r>
            <a:r>
              <a:rPr lang="en-US" sz="1200" b="1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lingkungan</a:t>
            </a:r>
            <a:r>
              <a:rPr lang="en-US" sz="1200" b="1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sosialnya</a:t>
            </a:r>
            <a:r>
              <a:rPr lang="en-US" sz="1200" b="1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Sekolah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Sehat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ditunjukan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dapat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mendukung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trias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UKS;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pelaksanaan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kesehatan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pembinaan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lingkungan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sehingga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mendorong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peningkatan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akses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atas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sanitasi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layak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sekolah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kualitas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kesehatan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anak-anak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Indonesia.</a:t>
            </a:r>
            <a:endParaRPr lang="en-US" sz="1200" b="1" i="1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diwujudkan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melalui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pendekatan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berbasis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prinsip-prinsip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kesehatan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sanitasi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sekolah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(WASH)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penguatan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Enam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Pembiasaan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1)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Cuci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Tangan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Pakai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Sabun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Sikat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Gigi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Pagi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Malam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Toilet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Higienis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4) Air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Minum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Bebas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Kuman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5)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Makanan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Beragam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Bergizi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Aman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,6)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Manajemen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Pengelolaan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Sampah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Sekolah</a:t>
            </a:r>
            <a:endParaRPr lang="en-US" sz="1200" b="0" i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b="1" i="1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38372-CF29-40A2-B068-973AB56E9997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8151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Kita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kapan-kapan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yang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mencuci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. </a:t>
            </a:r>
            <a:r>
              <a:rPr lang="en-US" dirty="0" err="1" smtClean="0"/>
              <a:t>Pastikan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mencuci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pakai</a:t>
            </a:r>
            <a:r>
              <a:rPr lang="en-US" dirty="0" smtClean="0"/>
              <a:t> </a:t>
            </a:r>
            <a:r>
              <a:rPr lang="en-US" dirty="0" err="1" smtClean="0"/>
              <a:t>sabun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air </a:t>
            </a:r>
            <a:r>
              <a:rPr lang="en-US" dirty="0" err="1" smtClean="0"/>
              <a:t>mengalir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lima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;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makan</a:t>
            </a:r>
            <a:r>
              <a:rPr lang="en-US" dirty="0" smtClean="0"/>
              <a:t> </a:t>
            </a:r>
            <a:r>
              <a:rPr lang="en-US" dirty="0" err="1" smtClean="0"/>
              <a:t>pagi</a:t>
            </a:r>
            <a:r>
              <a:rPr lang="en-US" dirty="0" smtClean="0"/>
              <a:t>, </a:t>
            </a:r>
            <a:r>
              <a:rPr lang="en-US" dirty="0" err="1" smtClean="0"/>
              <a:t>makan</a:t>
            </a:r>
            <a:r>
              <a:rPr lang="en-US" dirty="0" smtClean="0"/>
              <a:t> </a:t>
            </a:r>
            <a:r>
              <a:rPr lang="en-US" dirty="0" err="1" smtClean="0"/>
              <a:t>siang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makan</a:t>
            </a:r>
            <a:r>
              <a:rPr lang="en-US" dirty="0" smtClean="0"/>
              <a:t> </a:t>
            </a:r>
            <a:r>
              <a:rPr lang="en-US" dirty="0" err="1" smtClean="0"/>
              <a:t>malam</a:t>
            </a:r>
            <a:r>
              <a:rPr lang="en-US" dirty="0" smtClean="0"/>
              <a:t>,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toilet,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mandi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sabun</a:t>
            </a:r>
            <a:r>
              <a:rPr lang="en-US" dirty="0" smtClean="0"/>
              <a:t>. </a:t>
            </a: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yang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mencuci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pakai</a:t>
            </a:r>
            <a:r>
              <a:rPr lang="en-US" dirty="0" smtClean="0"/>
              <a:t> </a:t>
            </a:r>
            <a:r>
              <a:rPr lang="en-US" dirty="0" err="1" smtClean="0"/>
              <a:t>sabun</a:t>
            </a:r>
            <a:r>
              <a:rPr lang="en-US" dirty="0" smtClean="0"/>
              <a:t>, </a:t>
            </a:r>
            <a:r>
              <a:rPr lang="en-US" dirty="0" err="1" smtClean="0"/>
              <a:t>kita</a:t>
            </a:r>
            <a:r>
              <a:rPr lang="en-US" dirty="0" smtClean="0"/>
              <a:t> pun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yang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melakukannya</a:t>
            </a:r>
            <a:r>
              <a:rPr lang="en-US" dirty="0" smtClean="0"/>
              <a:t>. </a:t>
            </a:r>
            <a:r>
              <a:rPr lang="en-US" dirty="0" err="1" smtClean="0"/>
              <a:t>Pastikan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mencuci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air </a:t>
            </a:r>
            <a:r>
              <a:rPr lang="en-US" dirty="0" err="1" smtClean="0"/>
              <a:t>bersih</a:t>
            </a:r>
            <a:r>
              <a:rPr lang="en-US" dirty="0" smtClean="0"/>
              <a:t> yang </a:t>
            </a:r>
            <a:r>
              <a:rPr lang="en-US" dirty="0" err="1" smtClean="0"/>
              <a:t>mengalir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sabun</a:t>
            </a:r>
            <a:r>
              <a:rPr lang="en-US" dirty="0" smtClean="0"/>
              <a:t>. </a:t>
            </a:r>
            <a:r>
              <a:rPr lang="en-US" dirty="0" err="1" smtClean="0"/>
              <a:t>Bersihkan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sabun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, </a:t>
            </a:r>
            <a:r>
              <a:rPr lang="en-US" dirty="0" err="1" smtClean="0"/>
              <a:t>pergelangan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selasela</a:t>
            </a:r>
            <a:r>
              <a:rPr lang="en-US" dirty="0" smtClean="0"/>
              <a:t> </a:t>
            </a:r>
            <a:r>
              <a:rPr lang="en-US" dirty="0" err="1" smtClean="0"/>
              <a:t>jari</a:t>
            </a:r>
            <a:r>
              <a:rPr lang="en-US" dirty="0" smtClean="0"/>
              <a:t>. </a:t>
            </a: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lupa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membersihkan</a:t>
            </a:r>
            <a:r>
              <a:rPr lang="en-US" dirty="0" smtClean="0"/>
              <a:t> </a:t>
            </a:r>
            <a:r>
              <a:rPr lang="en-US" dirty="0" err="1" smtClean="0"/>
              <a:t>sela-sela</a:t>
            </a:r>
            <a:r>
              <a:rPr lang="en-US" dirty="0" smtClean="0"/>
              <a:t> kuku </a:t>
            </a:r>
            <a:r>
              <a:rPr lang="en-US" dirty="0" err="1" smtClean="0"/>
              <a:t>juga</a:t>
            </a:r>
            <a:r>
              <a:rPr lang="en-US" dirty="0" smtClean="0"/>
              <a:t>. </a:t>
            </a:r>
            <a:r>
              <a:rPr lang="en-US" dirty="0" err="1" smtClean="0"/>
              <a:t>Lakukan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mencuci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cukup</a:t>
            </a:r>
            <a:r>
              <a:rPr lang="en-US" dirty="0" smtClean="0"/>
              <a:t>, </a:t>
            </a:r>
            <a:r>
              <a:rPr lang="en-US" dirty="0" err="1" smtClean="0"/>
              <a:t>kira-kira</a:t>
            </a:r>
            <a:r>
              <a:rPr lang="en-US" dirty="0" smtClean="0"/>
              <a:t> </a:t>
            </a:r>
            <a:r>
              <a:rPr lang="en-US" dirty="0" err="1" smtClean="0"/>
              <a:t>semenit</a:t>
            </a:r>
            <a:r>
              <a:rPr lang="en-US" dirty="0" smtClean="0"/>
              <a:t>.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bilas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keringkan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Sikat</a:t>
            </a:r>
            <a:r>
              <a:rPr lang="en-US" dirty="0" smtClean="0"/>
              <a:t> </a:t>
            </a:r>
            <a:r>
              <a:rPr lang="en-US" dirty="0" err="1" smtClean="0"/>
              <a:t>gigi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dilaksanakan</a:t>
            </a:r>
            <a:r>
              <a:rPr lang="en-US" dirty="0" smtClean="0"/>
              <a:t> minimal </a:t>
            </a:r>
            <a:r>
              <a:rPr lang="en-US" dirty="0" err="1" smtClean="0"/>
              <a:t>dua</a:t>
            </a:r>
            <a:r>
              <a:rPr lang="en-US" dirty="0" smtClean="0"/>
              <a:t> kali </a:t>
            </a:r>
            <a:r>
              <a:rPr lang="en-US" dirty="0" err="1" smtClean="0"/>
              <a:t>sehari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sarapan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tidur</a:t>
            </a:r>
            <a:r>
              <a:rPr lang="en-US" dirty="0" smtClean="0"/>
              <a:t> </a:t>
            </a:r>
            <a:r>
              <a:rPr lang="en-US" dirty="0" err="1" smtClean="0"/>
              <a:t>malam</a:t>
            </a:r>
            <a:r>
              <a:rPr lang="en-US" dirty="0" smtClean="0"/>
              <a:t>. </a:t>
            </a:r>
            <a:r>
              <a:rPr lang="en-US" dirty="0" err="1" smtClean="0"/>
              <a:t>Sikat</a:t>
            </a:r>
            <a:r>
              <a:rPr lang="en-US" dirty="0" smtClean="0"/>
              <a:t> </a:t>
            </a:r>
            <a:r>
              <a:rPr lang="en-US" dirty="0" err="1" smtClean="0"/>
              <a:t>gigi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tidur</a:t>
            </a:r>
            <a:r>
              <a:rPr lang="en-US" dirty="0" smtClean="0"/>
              <a:t> </a:t>
            </a:r>
            <a:r>
              <a:rPr lang="en-US" dirty="0" err="1" smtClean="0"/>
              <a:t>malam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dikarenakan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perusak</a:t>
            </a:r>
            <a:r>
              <a:rPr lang="en-US" dirty="0" smtClean="0"/>
              <a:t> </a:t>
            </a:r>
            <a:r>
              <a:rPr lang="en-US" dirty="0" err="1" smtClean="0"/>
              <a:t>gigi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malam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. 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kurangnya</a:t>
            </a:r>
            <a:r>
              <a:rPr lang="en-US" dirty="0" smtClean="0"/>
              <a:t> </a:t>
            </a:r>
            <a:r>
              <a:rPr lang="en-US" dirty="0" err="1" smtClean="0"/>
              <a:t>suplai</a:t>
            </a:r>
            <a:r>
              <a:rPr lang="en-US" dirty="0" smtClean="0"/>
              <a:t> air </a:t>
            </a:r>
            <a:r>
              <a:rPr lang="en-US" dirty="0" err="1" smtClean="0"/>
              <a:t>liur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malam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dikarenakan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tidur</a:t>
            </a:r>
            <a:r>
              <a:rPr lang="en-US" dirty="0" smtClean="0"/>
              <a:t>. </a:t>
            </a:r>
            <a:r>
              <a:rPr lang="en-US" dirty="0" err="1" smtClean="0"/>
              <a:t>Jadi</a:t>
            </a:r>
            <a:r>
              <a:rPr lang="en-US" dirty="0" smtClean="0"/>
              <a:t>, </a:t>
            </a:r>
            <a:r>
              <a:rPr lang="en-US" dirty="0" err="1" smtClean="0"/>
              <a:t>pastikan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menyikat</a:t>
            </a:r>
            <a:r>
              <a:rPr lang="en-US" dirty="0" smtClean="0"/>
              <a:t> </a:t>
            </a:r>
            <a:r>
              <a:rPr lang="en-US" dirty="0" err="1" smtClean="0"/>
              <a:t>gigi</a:t>
            </a:r>
            <a:r>
              <a:rPr lang="en-US" dirty="0" smtClean="0"/>
              <a:t> minimal </a:t>
            </a:r>
            <a:r>
              <a:rPr lang="en-US" dirty="0" err="1" smtClean="0"/>
              <a:t>dua</a:t>
            </a:r>
            <a:r>
              <a:rPr lang="en-US" dirty="0" smtClean="0"/>
              <a:t> kali </a:t>
            </a:r>
            <a:r>
              <a:rPr lang="en-US" dirty="0" err="1" smtClean="0"/>
              <a:t>sehari</a:t>
            </a:r>
            <a:r>
              <a:rPr lang="en-US" dirty="0" smtClean="0"/>
              <a:t>;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sarapan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tidur</a:t>
            </a:r>
            <a:r>
              <a:rPr lang="en-US" dirty="0" smtClean="0"/>
              <a:t> </a:t>
            </a:r>
            <a:r>
              <a:rPr lang="en-US" dirty="0" err="1" smtClean="0"/>
              <a:t>malam</a:t>
            </a:r>
            <a:r>
              <a:rPr lang="en-US" dirty="0" smtClean="0"/>
              <a:t>. Cara </a:t>
            </a:r>
            <a:r>
              <a:rPr lang="en-US" dirty="0" err="1" smtClean="0"/>
              <a:t>menyikat</a:t>
            </a:r>
            <a:r>
              <a:rPr lang="en-US" dirty="0" smtClean="0"/>
              <a:t> </a:t>
            </a:r>
            <a:r>
              <a:rPr lang="en-US" dirty="0" err="1" smtClean="0"/>
              <a:t>gigi</a:t>
            </a:r>
            <a:r>
              <a:rPr lang="en-US" dirty="0" smtClean="0"/>
              <a:t> yang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benar</a:t>
            </a:r>
            <a:r>
              <a:rPr lang="en-US" dirty="0" smtClean="0"/>
              <a:t> </a:t>
            </a: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pemilihan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sikat</a:t>
            </a:r>
            <a:r>
              <a:rPr lang="en-US" dirty="0" smtClean="0"/>
              <a:t> </a:t>
            </a:r>
            <a:r>
              <a:rPr lang="en-US" dirty="0" err="1" smtClean="0"/>
              <a:t>gigi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pasta </a:t>
            </a:r>
            <a:r>
              <a:rPr lang="en-US" dirty="0" err="1" smtClean="0"/>
              <a:t>gigi</a:t>
            </a:r>
            <a:r>
              <a:rPr lang="en-US" dirty="0" smtClean="0"/>
              <a:t> yang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menyikat</a:t>
            </a:r>
            <a:r>
              <a:rPr lang="en-US" dirty="0" smtClean="0"/>
              <a:t> </a:t>
            </a:r>
            <a:r>
              <a:rPr lang="en-US" dirty="0" err="1" smtClean="0"/>
              <a:t>gigi</a:t>
            </a:r>
            <a:r>
              <a:rPr lang="en-US" dirty="0" smtClean="0"/>
              <a:t> yang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benar</a:t>
            </a:r>
            <a:r>
              <a:rPr lang="en-US" dirty="0" smtClean="0"/>
              <a:t>,  </a:t>
            </a:r>
            <a:r>
              <a:rPr lang="en-US" dirty="0" err="1" smtClean="0"/>
              <a:t>pegang</a:t>
            </a:r>
            <a:r>
              <a:rPr lang="en-US" dirty="0" smtClean="0"/>
              <a:t> </a:t>
            </a:r>
            <a:r>
              <a:rPr lang="en-US" dirty="0" err="1" smtClean="0"/>
              <a:t>sikat</a:t>
            </a:r>
            <a:r>
              <a:rPr lang="en-US" dirty="0" smtClean="0"/>
              <a:t> </a:t>
            </a:r>
            <a:r>
              <a:rPr lang="en-US" dirty="0" err="1" smtClean="0"/>
              <a:t>gigi</a:t>
            </a:r>
            <a:r>
              <a:rPr lang="en-US" dirty="0" smtClean="0"/>
              <a:t> 45 </a:t>
            </a:r>
            <a:r>
              <a:rPr lang="en-US" dirty="0" err="1" smtClean="0"/>
              <a:t>derajat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lakukan</a:t>
            </a:r>
            <a:r>
              <a:rPr lang="en-US" dirty="0" smtClean="0"/>
              <a:t> </a:t>
            </a:r>
            <a:r>
              <a:rPr lang="en-US" dirty="0" err="1" smtClean="0"/>
              <a:t>gerakan</a:t>
            </a:r>
            <a:r>
              <a:rPr lang="en-US" dirty="0" smtClean="0"/>
              <a:t> </a:t>
            </a:r>
            <a:r>
              <a:rPr lang="en-US" dirty="0" err="1" smtClean="0"/>
              <a:t>menyikat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gusi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gigi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gerakan</a:t>
            </a:r>
            <a:r>
              <a:rPr lang="en-US" dirty="0" smtClean="0"/>
              <a:t> vertical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memutar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rahangnya</a:t>
            </a:r>
            <a:r>
              <a:rPr lang="en-US" dirty="0" smtClean="0"/>
              <a:t>. </a:t>
            </a:r>
            <a:r>
              <a:rPr lang="en-US" dirty="0" err="1" smtClean="0"/>
              <a:t>Sikat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gigi</a:t>
            </a:r>
            <a:r>
              <a:rPr lang="en-US" dirty="0" smtClean="0"/>
              <a:t>. </a:t>
            </a:r>
            <a:r>
              <a:rPr lang="en-US" dirty="0" err="1" smtClean="0"/>
              <a:t>Sikat</a:t>
            </a:r>
            <a:r>
              <a:rPr lang="en-US" dirty="0" smtClean="0"/>
              <a:t> </a:t>
            </a:r>
            <a:r>
              <a:rPr lang="en-US" dirty="0" err="1" smtClean="0"/>
              <a:t>gigi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, </a:t>
            </a:r>
            <a:r>
              <a:rPr lang="en-US" dirty="0" err="1" smtClean="0"/>
              <a:t>samping</a:t>
            </a:r>
            <a:r>
              <a:rPr lang="en-US" dirty="0" smtClean="0"/>
              <a:t>, </a:t>
            </a:r>
            <a:r>
              <a:rPr lang="en-US" dirty="0" err="1" smtClean="0"/>
              <a:t>atas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, </a:t>
            </a:r>
            <a:r>
              <a:rPr lang="en-US" dirty="0" err="1" smtClean="0"/>
              <a:t>gigi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yang </a:t>
            </a:r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dijangkau</a:t>
            </a:r>
            <a:r>
              <a:rPr lang="en-US" dirty="0" smtClean="0"/>
              <a:t>. </a:t>
            </a:r>
            <a:r>
              <a:rPr lang="en-US" dirty="0" err="1" smtClean="0"/>
              <a:t>Sikat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rongga</a:t>
            </a:r>
            <a:r>
              <a:rPr lang="en-US" dirty="0" smtClean="0"/>
              <a:t> </a:t>
            </a:r>
            <a:r>
              <a:rPr lang="en-US" dirty="0" err="1" smtClean="0"/>
              <a:t>mulut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lidah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Toilet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higienis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kontaminasi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berbagi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, </a:t>
            </a:r>
            <a:r>
              <a:rPr lang="en-US" dirty="0" err="1" smtClean="0"/>
              <a:t>misalkan</a:t>
            </a:r>
            <a:r>
              <a:rPr lang="en-US" dirty="0" smtClean="0"/>
              <a:t> </a:t>
            </a:r>
            <a:r>
              <a:rPr lang="en-US" dirty="0" err="1" smtClean="0"/>
              <a:t>diare</a:t>
            </a:r>
            <a:r>
              <a:rPr lang="en-US" dirty="0" smtClean="0"/>
              <a:t>, </a:t>
            </a:r>
            <a:r>
              <a:rPr lang="en-US" dirty="0" err="1" smtClean="0"/>
              <a:t>tifus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muntaber</a:t>
            </a:r>
            <a:r>
              <a:rPr lang="en-US" dirty="0" smtClean="0"/>
              <a:t>. </a:t>
            </a:r>
            <a:r>
              <a:rPr lang="en-US" dirty="0" err="1" smtClean="0"/>
              <a:t>Pastikan</a:t>
            </a:r>
            <a:r>
              <a:rPr lang="en-US" dirty="0" smtClean="0"/>
              <a:t> agar toilet </a:t>
            </a:r>
            <a:r>
              <a:rPr lang="en-US" dirty="0" err="1" smtClean="0"/>
              <a:t>sekolah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higienis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penciptaan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sekolah</a:t>
            </a:r>
            <a:r>
              <a:rPr lang="en-US" dirty="0" smtClean="0"/>
              <a:t> yang </a:t>
            </a:r>
            <a:r>
              <a:rPr lang="en-US" dirty="0" err="1" smtClean="0"/>
              <a:t>sehat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warga</a:t>
            </a:r>
            <a:r>
              <a:rPr lang="en-US" dirty="0" smtClean="0"/>
              <a:t> </a:t>
            </a:r>
            <a:r>
              <a:rPr lang="en-US" dirty="0" err="1" smtClean="0"/>
              <a:t>sekolah</a:t>
            </a:r>
            <a:r>
              <a:rPr lang="en-US" dirty="0" smtClean="0"/>
              <a:t>.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mewujudkan</a:t>
            </a:r>
            <a:r>
              <a:rPr lang="en-US" dirty="0" smtClean="0"/>
              <a:t> toilet </a:t>
            </a:r>
            <a:r>
              <a:rPr lang="en-US" dirty="0" err="1" smtClean="0"/>
              <a:t>sekolah</a:t>
            </a:r>
            <a:r>
              <a:rPr lang="en-US" dirty="0" smtClean="0"/>
              <a:t> yang </a:t>
            </a:r>
            <a:r>
              <a:rPr lang="en-US" dirty="0" err="1" smtClean="0"/>
              <a:t>higienis</a:t>
            </a:r>
            <a:r>
              <a:rPr lang="en-US" dirty="0" smtClean="0"/>
              <a:t>,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menjaga</a:t>
            </a:r>
            <a:r>
              <a:rPr lang="en-US" dirty="0" smtClean="0"/>
              <a:t> agar </a:t>
            </a:r>
            <a:r>
              <a:rPr lang="en-US" dirty="0" err="1" smtClean="0"/>
              <a:t>lantai</a:t>
            </a:r>
            <a:r>
              <a:rPr lang="en-US" dirty="0" smtClean="0"/>
              <a:t> toilet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kering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licin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bersih</a:t>
            </a:r>
            <a:r>
              <a:rPr lang="en-US" dirty="0" smtClean="0"/>
              <a:t>. </a:t>
            </a:r>
            <a:r>
              <a:rPr lang="en-US" dirty="0" err="1" smtClean="0"/>
              <a:t>Pastikan</a:t>
            </a:r>
            <a:r>
              <a:rPr lang="en-US" dirty="0" smtClean="0"/>
              <a:t> </a:t>
            </a:r>
            <a:r>
              <a:rPr lang="en-US" dirty="0" err="1" smtClean="0"/>
              <a:t>ketersediaan</a:t>
            </a:r>
            <a:r>
              <a:rPr lang="en-US" dirty="0" smtClean="0"/>
              <a:t> air </a:t>
            </a:r>
            <a:r>
              <a:rPr lang="en-US" dirty="0" err="1" smtClean="0"/>
              <a:t>bersih</a:t>
            </a:r>
            <a:r>
              <a:rPr lang="en-US" dirty="0" smtClean="0"/>
              <a:t> yang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membilas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tisu</a:t>
            </a:r>
            <a:r>
              <a:rPr lang="en-US" dirty="0" smtClean="0"/>
              <a:t> toilet </a:t>
            </a:r>
            <a:r>
              <a:rPr lang="en-US" dirty="0" err="1" smtClean="0"/>
              <a:t>atau</a:t>
            </a:r>
            <a:r>
              <a:rPr lang="en-US" dirty="0" smtClean="0"/>
              <a:t> lap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mengeringkan</a:t>
            </a:r>
            <a:r>
              <a:rPr lang="en-US" dirty="0" smtClean="0"/>
              <a:t>. </a:t>
            </a:r>
            <a:r>
              <a:rPr lang="en-US" dirty="0" err="1" smtClean="0"/>
              <a:t>Lalu</a:t>
            </a:r>
            <a:r>
              <a:rPr lang="en-US" dirty="0" smtClean="0"/>
              <a:t>,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sampah</a:t>
            </a:r>
            <a:r>
              <a:rPr lang="en-US" dirty="0" smtClean="0"/>
              <a:t> </a:t>
            </a:r>
            <a:r>
              <a:rPr lang="en-US" dirty="0" err="1" smtClean="0"/>
              <a:t>tertutup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toilet </a:t>
            </a:r>
            <a:r>
              <a:rPr lang="en-US" dirty="0" err="1" smtClean="0"/>
              <a:t>tersebut</a:t>
            </a:r>
            <a:r>
              <a:rPr lang="en-US" dirty="0" smtClean="0"/>
              <a:t>.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meninggalkan</a:t>
            </a:r>
            <a:r>
              <a:rPr lang="en-US" dirty="0" smtClean="0"/>
              <a:t> toilet, </a:t>
            </a:r>
            <a:r>
              <a:rPr lang="en-US" dirty="0" err="1" smtClean="0"/>
              <a:t>pastikan</a:t>
            </a:r>
            <a:r>
              <a:rPr lang="en-US" dirty="0" smtClean="0"/>
              <a:t> agar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meninggallkan</a:t>
            </a:r>
            <a:r>
              <a:rPr lang="en-US" dirty="0" smtClean="0"/>
              <a:t> </a:t>
            </a:r>
            <a:r>
              <a:rPr lang="en-US" dirty="0" err="1" smtClean="0"/>
              <a:t>kotoran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dijangkau</a:t>
            </a:r>
            <a:r>
              <a:rPr lang="en-US" dirty="0" smtClean="0"/>
              <a:t> </a:t>
            </a:r>
            <a:r>
              <a:rPr lang="en-US" dirty="0" err="1" smtClean="0"/>
              <a:t>serangga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tikus</a:t>
            </a:r>
            <a:r>
              <a:rPr lang="en-US" dirty="0" smtClean="0"/>
              <a:t>.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membersihkan</a:t>
            </a:r>
            <a:r>
              <a:rPr lang="en-US" dirty="0" smtClean="0"/>
              <a:t> toilet, </a:t>
            </a:r>
            <a:r>
              <a:rPr lang="en-US" dirty="0" err="1" smtClean="0"/>
              <a:t>pastikan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kerak</a:t>
            </a:r>
            <a:r>
              <a:rPr lang="en-US" dirty="0" smtClean="0"/>
              <a:t> air </a:t>
            </a:r>
            <a:r>
              <a:rPr lang="en-US" dirty="0" err="1" smtClean="0"/>
              <a:t>pada</a:t>
            </a:r>
            <a:r>
              <a:rPr lang="en-US" dirty="0" smtClean="0"/>
              <a:t> bowl toilet/ </a:t>
            </a:r>
            <a:r>
              <a:rPr lang="en-US" dirty="0" err="1" smtClean="0"/>
              <a:t>wastafel</a:t>
            </a:r>
            <a:r>
              <a:rPr lang="en-US" dirty="0" smtClean="0"/>
              <a:t>/ </a:t>
            </a:r>
            <a:r>
              <a:rPr lang="en-US" dirty="0" err="1" smtClean="0"/>
              <a:t>keran</a:t>
            </a:r>
            <a:r>
              <a:rPr lang="en-US" dirty="0" smtClean="0"/>
              <a:t> air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lantai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dinding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Asupan</a:t>
            </a:r>
            <a:r>
              <a:rPr lang="en-US" dirty="0" smtClean="0"/>
              <a:t> air </a:t>
            </a:r>
            <a:r>
              <a:rPr lang="en-US" dirty="0" err="1" smtClean="0"/>
              <a:t>minum</a:t>
            </a:r>
            <a:r>
              <a:rPr lang="en-US" dirty="0" smtClean="0"/>
              <a:t> yang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ikut</a:t>
            </a:r>
            <a:r>
              <a:rPr lang="en-US" dirty="0" smtClean="0"/>
              <a:t> </a:t>
            </a:r>
            <a:r>
              <a:rPr lang="en-US" dirty="0" err="1" smtClean="0"/>
              <a:t>menjaga</a:t>
            </a:r>
            <a:r>
              <a:rPr lang="en-US" dirty="0" smtClean="0"/>
              <a:t> agar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normal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fungsinya</a:t>
            </a:r>
            <a:r>
              <a:rPr lang="en-US" dirty="0" smtClean="0"/>
              <a:t>. </a:t>
            </a:r>
            <a:r>
              <a:rPr lang="en-US" dirty="0" err="1" smtClean="0"/>
              <a:t>Kurangnya</a:t>
            </a:r>
            <a:r>
              <a:rPr lang="en-US" dirty="0" smtClean="0"/>
              <a:t> </a:t>
            </a:r>
            <a:r>
              <a:rPr lang="en-US" dirty="0" err="1" smtClean="0"/>
              <a:t>konsumsi</a:t>
            </a:r>
            <a:r>
              <a:rPr lang="en-US" dirty="0" smtClean="0"/>
              <a:t> air </a:t>
            </a:r>
            <a:r>
              <a:rPr lang="en-US" dirty="0" err="1" smtClean="0"/>
              <a:t>minum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. </a:t>
            </a:r>
            <a:r>
              <a:rPr lang="en-US" dirty="0" err="1" smtClean="0"/>
              <a:t>Normalnya</a:t>
            </a:r>
            <a:r>
              <a:rPr lang="en-US" dirty="0" smtClean="0"/>
              <a:t>, air </a:t>
            </a:r>
            <a:r>
              <a:rPr lang="en-US" dirty="0" err="1" smtClean="0"/>
              <a:t>minum</a:t>
            </a:r>
            <a:r>
              <a:rPr lang="en-US" dirty="0" smtClean="0"/>
              <a:t> yang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berkisar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2-2,5 liter per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harinya</a:t>
            </a:r>
            <a:r>
              <a:rPr lang="en-US" dirty="0" smtClean="0"/>
              <a:t>. Di </a:t>
            </a:r>
            <a:r>
              <a:rPr lang="en-US" dirty="0" err="1" smtClean="0"/>
              <a:t>sekolah</a:t>
            </a:r>
            <a:r>
              <a:rPr lang="en-US" dirty="0" smtClean="0"/>
              <a:t>,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anak-anak</a:t>
            </a:r>
            <a:r>
              <a:rPr lang="en-US" dirty="0" smtClean="0"/>
              <a:t> </a:t>
            </a:r>
            <a:r>
              <a:rPr lang="en-US" dirty="0" err="1" smtClean="0"/>
              <a:t>menghabiskan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waktuya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mengkonsumsi</a:t>
            </a:r>
            <a:r>
              <a:rPr lang="en-US" dirty="0" smtClean="0"/>
              <a:t> air </a:t>
            </a:r>
            <a:r>
              <a:rPr lang="en-US" dirty="0" err="1" smtClean="0"/>
              <a:t>minum</a:t>
            </a:r>
            <a:r>
              <a:rPr lang="en-US" dirty="0" smtClean="0"/>
              <a:t> </a:t>
            </a:r>
            <a:r>
              <a:rPr lang="en-US" dirty="0" err="1" smtClean="0"/>
              <a:t>sehat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sekolah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terpisahkan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bersih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higienis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sekolah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Anak-anak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mengkonsumsi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yang </a:t>
            </a:r>
            <a:r>
              <a:rPr lang="en-US" dirty="0" err="1" smtClean="0"/>
              <a:t>beragam</a:t>
            </a:r>
            <a:r>
              <a:rPr lang="en-US" dirty="0" smtClean="0"/>
              <a:t>, </a:t>
            </a:r>
            <a:r>
              <a:rPr lang="en-US" dirty="0" err="1" smtClean="0"/>
              <a:t>bergizi</a:t>
            </a:r>
            <a:r>
              <a:rPr lang="en-US" dirty="0" smtClean="0"/>
              <a:t> </a:t>
            </a:r>
            <a:r>
              <a:rPr lang="en-US" dirty="0" err="1" smtClean="0"/>
              <a:t>seimbang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aman</a:t>
            </a:r>
            <a:r>
              <a:rPr lang="en-US" dirty="0" smtClean="0"/>
              <a:t>. 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membudayakan</a:t>
            </a:r>
            <a:r>
              <a:rPr lang="en-US" dirty="0" smtClean="0"/>
              <a:t> </a:t>
            </a:r>
            <a:r>
              <a:rPr lang="en-US" dirty="0" err="1" smtClean="0"/>
              <a:t>siswa-siswi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menyantap</a:t>
            </a:r>
            <a:r>
              <a:rPr lang="en-US" dirty="0" smtClean="0"/>
              <a:t> </a:t>
            </a:r>
            <a:r>
              <a:rPr lang="en-US" dirty="0" err="1" smtClean="0"/>
              <a:t>sarapan</a:t>
            </a:r>
            <a:r>
              <a:rPr lang="en-US" dirty="0" smtClean="0"/>
              <a:t> yang </a:t>
            </a:r>
            <a:r>
              <a:rPr lang="en-US" dirty="0" err="1" smtClean="0"/>
              <a:t>bergizi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rentang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06.00-09.00. </a:t>
            </a:r>
            <a:r>
              <a:rPr lang="en-US" dirty="0" err="1" smtClean="0"/>
              <a:t>Kantin</a:t>
            </a:r>
            <a:r>
              <a:rPr lang="en-US" dirty="0" smtClean="0"/>
              <a:t> </a:t>
            </a:r>
            <a:r>
              <a:rPr lang="en-US" dirty="0" err="1" smtClean="0"/>
              <a:t>sekolah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warung</a:t>
            </a:r>
            <a:r>
              <a:rPr lang="en-US" dirty="0" smtClean="0"/>
              <a:t> </a:t>
            </a:r>
            <a:r>
              <a:rPr lang="en-US" dirty="0" err="1" smtClean="0"/>
              <a:t>sekolah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peranan</a:t>
            </a:r>
            <a:r>
              <a:rPr lang="en-US" dirty="0" smtClean="0"/>
              <a:t> yang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makan</a:t>
            </a:r>
            <a:r>
              <a:rPr lang="en-US" dirty="0" smtClean="0"/>
              <a:t> </a:t>
            </a:r>
            <a:r>
              <a:rPr lang="en-US" dirty="0" err="1" smtClean="0"/>
              <a:t>murid</a:t>
            </a:r>
            <a:r>
              <a:rPr lang="en-US" dirty="0" smtClean="0"/>
              <a:t> </a:t>
            </a:r>
            <a:r>
              <a:rPr lang="en-US" dirty="0" err="1" smtClean="0"/>
              <a:t>sehari-hari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penyediaan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</a:t>
            </a:r>
            <a:r>
              <a:rPr lang="en-US" dirty="0" err="1" smtClean="0"/>
              <a:t>jajanan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sekolah</a:t>
            </a:r>
            <a:r>
              <a:rPr lang="en-US" dirty="0" smtClean="0"/>
              <a:t> yang </a:t>
            </a:r>
            <a:r>
              <a:rPr lang="en-US" dirty="0" err="1" smtClean="0"/>
              <a:t>sehat</a:t>
            </a:r>
            <a:r>
              <a:rPr lang="en-US" dirty="0" smtClean="0"/>
              <a:t>, </a:t>
            </a:r>
            <a:r>
              <a:rPr lang="en-US" dirty="0" err="1" smtClean="0"/>
              <a:t>aman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bergizi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kebersihan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kelestarian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, </a:t>
            </a:r>
            <a:r>
              <a:rPr lang="en-US" dirty="0" err="1" smtClean="0"/>
              <a:t>mari</a:t>
            </a:r>
            <a:r>
              <a:rPr lang="en-US" dirty="0" smtClean="0"/>
              <a:t> </a:t>
            </a:r>
            <a:r>
              <a:rPr lang="en-US" dirty="0" err="1" smtClean="0"/>
              <a:t>biasakan</a:t>
            </a:r>
            <a:r>
              <a:rPr lang="en-US" dirty="0" smtClean="0"/>
              <a:t> </a:t>
            </a:r>
            <a:r>
              <a:rPr lang="en-US" dirty="0" err="1" smtClean="0"/>
              <a:t>memilah</a:t>
            </a:r>
            <a:r>
              <a:rPr lang="en-US" dirty="0" smtClean="0"/>
              <a:t> </a:t>
            </a:r>
            <a:r>
              <a:rPr lang="en-US" dirty="0" err="1" smtClean="0"/>
              <a:t>sampah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jenisnya</a:t>
            </a:r>
            <a:r>
              <a:rPr lang="en-US" dirty="0" smtClean="0"/>
              <a:t>. </a:t>
            </a:r>
            <a:r>
              <a:rPr lang="en-US" dirty="0" err="1" smtClean="0"/>
              <a:t>Caranya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memisahkan</a:t>
            </a:r>
            <a:r>
              <a:rPr lang="en-US" dirty="0" smtClean="0"/>
              <a:t> </a:t>
            </a:r>
            <a:r>
              <a:rPr lang="en-US" dirty="0" err="1" smtClean="0"/>
              <a:t>sampah</a:t>
            </a:r>
            <a:r>
              <a:rPr lang="en-US" dirty="0" smtClean="0"/>
              <a:t> </a:t>
            </a:r>
            <a:r>
              <a:rPr lang="en-US" dirty="0" err="1" smtClean="0"/>
              <a:t>organik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anorganik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membuangnya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sampah</a:t>
            </a:r>
            <a:r>
              <a:rPr lang="en-US" dirty="0" smtClean="0"/>
              <a:t> yang </a:t>
            </a:r>
            <a:r>
              <a:rPr lang="en-US" dirty="0" err="1" smtClean="0"/>
              <a:t>berbeda.Sampah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, </a:t>
            </a:r>
            <a:r>
              <a:rPr lang="en-US" dirty="0" err="1" smtClean="0"/>
              <a:t>caranya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menyalurkannya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bank </a:t>
            </a:r>
            <a:r>
              <a:rPr lang="en-US" dirty="0" err="1" smtClean="0"/>
              <a:t>sampah</a:t>
            </a:r>
            <a:r>
              <a:rPr lang="en-US" dirty="0" smtClean="0"/>
              <a:t>. Bank </a:t>
            </a:r>
            <a:r>
              <a:rPr lang="en-US" dirty="0" err="1" smtClean="0"/>
              <a:t>Sampah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didirikan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sekolah</a:t>
            </a:r>
            <a:r>
              <a:rPr lang="en-US" dirty="0" smtClean="0"/>
              <a:t>. </a:t>
            </a:r>
            <a:r>
              <a:rPr lang="en-US" dirty="0" err="1" smtClean="0"/>
              <a:t>Sistem</a:t>
            </a:r>
            <a:r>
              <a:rPr lang="en-US" dirty="0" smtClean="0"/>
              <a:t> bank </a:t>
            </a:r>
            <a:r>
              <a:rPr lang="en-US" dirty="0" err="1" smtClean="0"/>
              <a:t>sampah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. </a:t>
            </a:r>
            <a:r>
              <a:rPr lang="en-US" dirty="0" err="1" smtClean="0"/>
              <a:t>Pertama</a:t>
            </a:r>
            <a:r>
              <a:rPr lang="en-US" dirty="0" smtClean="0"/>
              <a:t>,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memilah</a:t>
            </a:r>
            <a:r>
              <a:rPr lang="en-US" dirty="0" smtClean="0"/>
              <a:t> </a:t>
            </a:r>
            <a:r>
              <a:rPr lang="en-US" dirty="0" err="1" smtClean="0"/>
              <a:t>sampah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jenisnya</a:t>
            </a:r>
            <a:r>
              <a:rPr lang="en-US" dirty="0" smtClean="0"/>
              <a:t>,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plastic. </a:t>
            </a:r>
            <a:r>
              <a:rPr lang="en-US" dirty="0" err="1" smtClean="0"/>
              <a:t>Kedua</a:t>
            </a:r>
            <a:r>
              <a:rPr lang="en-US" dirty="0" smtClean="0"/>
              <a:t>, </a:t>
            </a:r>
            <a:r>
              <a:rPr lang="en-US" dirty="0" err="1" smtClean="0"/>
              <a:t>sampah</a:t>
            </a:r>
            <a:r>
              <a:rPr lang="en-US" dirty="0" smtClean="0"/>
              <a:t> </a:t>
            </a:r>
            <a:r>
              <a:rPr lang="en-US" dirty="0" err="1" smtClean="0"/>
              <a:t>disetorkan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bank </a:t>
            </a:r>
            <a:r>
              <a:rPr lang="en-US" dirty="0" err="1" smtClean="0"/>
              <a:t>sampah</a:t>
            </a:r>
            <a:r>
              <a:rPr lang="en-US" dirty="0" smtClean="0"/>
              <a:t>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ditimbang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diberi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jenisnya</a:t>
            </a:r>
            <a:r>
              <a:rPr lang="en-US" dirty="0" smtClean="0"/>
              <a:t>. Kita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sampah</a:t>
            </a:r>
            <a:r>
              <a:rPr lang="en-US" dirty="0" smtClean="0"/>
              <a:t> yang </a:t>
            </a:r>
            <a:r>
              <a:rPr lang="en-US" dirty="0" err="1" smtClean="0"/>
              <a:t>disetorkan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38372-CF29-40A2-B068-973AB56E9997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2398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d-ID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pelaksanaan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program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Sekolah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Sehat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Yayasan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Unilever Indonesia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bermitra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lembaga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swadaya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(LSM)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sebagai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mitra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pelaksana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program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tingkat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lokal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Di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tingkat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provinsi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kabupaten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kota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mitra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LSM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tersebut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akan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memimpin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pelaksanaan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pelatihan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kepada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pemangku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kepentingan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seperti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Dinas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terkait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Puskesmas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Posyandu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guru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murid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Para guru yang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telah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mengikuti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pelatihan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akan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menjadi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motivator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tingkat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sekolah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Sedangkan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murid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akan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melaksanakan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peer to peer education</a:t>
            </a:r>
            <a:r>
              <a:rPr lang="en-US" sz="1200" b="1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b="1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sesama</a:t>
            </a:r>
            <a:r>
              <a:rPr lang="en-US" sz="1200" b="1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murid</a:t>
            </a:r>
            <a:r>
              <a:rPr lang="en-US" sz="1200" b="1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terkait</a:t>
            </a:r>
            <a:r>
              <a:rPr lang="en-US" sz="1200" b="1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</a:t>
            </a:r>
            <a:r>
              <a:rPr lang="en-US" sz="1200" b="1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program </a:t>
            </a:r>
            <a:r>
              <a:rPr lang="en-US" sz="1200" b="1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Sekolah</a:t>
            </a:r>
            <a:r>
              <a:rPr lang="en-US" sz="1200" b="1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Sehat</a:t>
            </a:r>
            <a:r>
              <a:rPr lang="en-US" sz="1200" b="1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ASSESSMENT: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YUI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mitra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LSM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bekerjasama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melaksanakan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assessment </a:t>
            </a:r>
            <a:r>
              <a:rPr lang="en-US" sz="1200" i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tingkat</a:t>
            </a:r>
            <a:r>
              <a:rPr lang="en-US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lokal</a:t>
            </a:r>
            <a:r>
              <a:rPr lang="en-US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i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Hasil</a:t>
            </a:r>
            <a:r>
              <a:rPr lang="en-US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assessment </a:t>
            </a:r>
            <a:r>
              <a:rPr lang="en-US" sz="1200" i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akan</a:t>
            </a:r>
            <a:r>
              <a:rPr lang="en-US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menjadi</a:t>
            </a:r>
            <a:r>
              <a:rPr lang="en-US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dasar</a:t>
            </a:r>
            <a:r>
              <a:rPr lang="en-US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perumusan</a:t>
            </a:r>
            <a:r>
              <a:rPr lang="en-US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strategi</a:t>
            </a:r>
            <a:r>
              <a:rPr lang="en-US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sasaran</a:t>
            </a:r>
            <a:r>
              <a:rPr lang="en-US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program  </a:t>
            </a:r>
            <a:r>
              <a:rPr lang="en-US" sz="1200" i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bersama</a:t>
            </a:r>
            <a:r>
              <a:rPr lang="en-US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pemangku</a:t>
            </a:r>
            <a:r>
              <a:rPr lang="en-US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kepentingan</a:t>
            </a:r>
            <a:r>
              <a:rPr lang="en-US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program </a:t>
            </a:r>
            <a:r>
              <a:rPr lang="en-US" sz="1200" i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terkait</a:t>
            </a:r>
            <a:r>
              <a:rPr lang="en-US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id-ID" sz="120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KOORDINASI:</a:t>
            </a:r>
          </a:p>
          <a:p>
            <a:pPr marL="228600" indent="-228600" rtl="0">
              <a:buFont typeface="+mj-lt"/>
              <a:buAutoNum type="arabicPeriod"/>
            </a:pP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Yayasan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Unilever Indonesia</a:t>
            </a:r>
          </a:p>
          <a:p>
            <a:pPr marL="228600" indent="-228600" rtl="0">
              <a:buFont typeface="+mj-lt"/>
              <a:buAutoNum type="arabicPeriod"/>
            </a:pP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Kementrian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Kesehatan</a:t>
            </a:r>
            <a:endParaRPr lang="en-US" sz="120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 rtl="0">
              <a:buFont typeface="+mj-lt"/>
              <a:buAutoNum type="arabicPeriod"/>
            </a:pP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Kementrian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Kebudayaan</a:t>
            </a:r>
            <a:endParaRPr lang="en-US" sz="120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 rtl="0">
              <a:buFont typeface="+mj-lt"/>
              <a:buAutoNum type="arabicPeriod"/>
            </a:pP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Kementrian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Pemberdayaan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Perempuan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Perlindungan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Anak</a:t>
            </a:r>
            <a:endParaRPr lang="en-US" sz="120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 rtl="0">
              <a:buFont typeface="+mj-lt"/>
              <a:buAutoNum type="arabicPeriod"/>
            </a:pP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TP PKK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PKK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tingkat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desa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kelurahan</a:t>
            </a:r>
            <a:endParaRPr lang="en-US" sz="120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 rtl="0">
              <a:buFont typeface="+mj-lt"/>
              <a:buAutoNum type="arabicPeriod"/>
            </a:pP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Dinas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SKPD </a:t>
            </a:r>
          </a:p>
          <a:p>
            <a:pPr marL="228600" indent="-228600" rtl="0">
              <a:buFont typeface="+mj-lt"/>
              <a:buAutoNum type="arabicPeriod"/>
            </a:pP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Dinas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Kesehatan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SKPD</a:t>
            </a:r>
          </a:p>
          <a:p>
            <a:pPr marL="228600" indent="-228600" rtl="0">
              <a:buFont typeface="+mj-lt"/>
              <a:buAutoNum type="arabicPeriod"/>
            </a:pP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Puskesmas</a:t>
            </a:r>
            <a:endParaRPr lang="en-US" sz="120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 rtl="0">
              <a:buFont typeface="+mj-lt"/>
              <a:buAutoNum type="arabicPeriod"/>
            </a:pP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Posyandu</a:t>
            </a:r>
            <a:endParaRPr lang="en-US" sz="120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 rtl="0">
              <a:buFont typeface="+mj-lt"/>
              <a:buAutoNum type="arabicPeriod"/>
            </a:pP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Sekolah</a:t>
            </a:r>
            <a:endParaRPr lang="en-US" sz="120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i="1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TRAINING OF TRAINERS:</a:t>
            </a:r>
          </a:p>
          <a:p>
            <a:pPr marL="228600" indent="-228600" rtl="0">
              <a:buFont typeface="+mj-lt"/>
              <a:buAutoNum type="arabicPeriod"/>
            </a:pP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Yayasan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Unilever Indonesia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kepada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mitra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lokal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(LSM).</a:t>
            </a:r>
          </a:p>
          <a:p>
            <a:pPr marL="228600" indent="-228600" rtl="0">
              <a:buFont typeface="+mj-lt"/>
              <a:buAutoNum type="arabicPeriod"/>
            </a:pP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LSM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berdiskusi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pemangku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kepentingan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lokal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mengenai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bentuk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strategi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pelaksanaan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program.</a:t>
            </a:r>
          </a:p>
          <a:p>
            <a:pPr marL="228600" indent="-228600" rtl="0">
              <a:buFont typeface="+mj-lt"/>
              <a:buAutoNum type="arabicPeriod"/>
            </a:pP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Pemangku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kepentingan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tingkat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kab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kota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bersama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LSM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memberikan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pelatihan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kepada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perwakilan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sekolah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(Guru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Dokter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Kecil).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Enam</a:t>
            </a:r>
            <a:r>
              <a:rPr lang="en-US" sz="1200" b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Pembiasaan</a:t>
            </a:r>
            <a:r>
              <a:rPr lang="en-US" sz="1200" b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dilaksanakan</a:t>
            </a:r>
            <a:r>
              <a:rPr lang="en-US" sz="1200" b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b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menggunakan</a:t>
            </a:r>
            <a:r>
              <a:rPr lang="en-US" sz="1200" b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prinsip</a:t>
            </a:r>
            <a:r>
              <a:rPr lang="en-US" sz="1200" b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21Hari.</a:t>
            </a:r>
          </a:p>
          <a:p>
            <a:pPr marL="228600" indent="-228600" rtl="0">
              <a:buFont typeface="+mj-lt"/>
              <a:buAutoNum type="arabicPeriod"/>
            </a:pP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Cuci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Tangan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Pakai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Sabun</a:t>
            </a:r>
            <a:endParaRPr lang="en-US" sz="120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 rtl="0">
              <a:buFont typeface="+mj-lt"/>
              <a:buAutoNum type="arabicPeriod"/>
            </a:pP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Sikat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Gigi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Pagi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Malam</a:t>
            </a:r>
            <a:endParaRPr lang="en-US" sz="120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 rtl="0">
              <a:buFont typeface="+mj-lt"/>
              <a:buAutoNum type="arabicPeriod"/>
            </a:pP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Toilet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Higienis</a:t>
            </a:r>
            <a:endParaRPr lang="en-US" sz="120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 rtl="0">
              <a:buFont typeface="+mj-lt"/>
              <a:buAutoNum type="arabicPeriod"/>
            </a:pP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Air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Minum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Bebas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Kuman</a:t>
            </a:r>
            <a:endParaRPr lang="en-US" sz="120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 rtl="0">
              <a:buFont typeface="+mj-lt"/>
              <a:buAutoNum type="arabicPeriod"/>
            </a:pP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Makanan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Beragam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Bergizi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Seimbang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Aman</a:t>
            </a:r>
            <a:endParaRPr lang="en-US" sz="120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 rtl="0">
              <a:buFont typeface="+mj-lt"/>
              <a:buAutoNum type="arabicPeriod"/>
            </a:pP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Manajemen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Sampah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Sekolah</a:t>
            </a:r>
            <a:endParaRPr lang="id-ID" sz="120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 rtl="0">
              <a:buFont typeface="+mj-lt"/>
              <a:buAutoNum type="arabicPeriod"/>
            </a:pPr>
            <a:endParaRPr lang="id-ID" sz="120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 rtl="0">
              <a:buFont typeface="+mj-lt"/>
              <a:buNone/>
            </a:pPr>
            <a:r>
              <a:rPr lang="id-ID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PEER TO PEER EDUCATION: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Dokter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Kecil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akan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melaksanakan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peer to peer education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kepada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teman-temannya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sekolah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masing-masing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Penyampaian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dilaksanakan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seyogyanya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dilaksanakan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id-ID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kreatif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diawasi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guru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pendamping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Waktu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pelaksanaan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peer to peer education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diatur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guru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pendamping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mempertimbangkan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jadwal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belajar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murid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disampaikan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Dokter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Kecil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diatur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oleh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Guru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Pendamping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mempertimbangkan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kebutuhan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pembiasaan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masing-masing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tingkat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kelas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 rtl="0">
              <a:buFont typeface="+mj-lt"/>
              <a:buNone/>
            </a:pPr>
            <a:endParaRPr lang="id-ID" sz="120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 rtl="0">
              <a:buFont typeface="+mj-lt"/>
              <a:buNone/>
            </a:pPr>
            <a:r>
              <a:rPr lang="id-ID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MONITORING  </a:t>
            </a:r>
            <a:r>
              <a:rPr lang="id-ID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 EVALUASI:</a:t>
            </a:r>
          </a:p>
          <a:p>
            <a:pPr rtl="0">
              <a:buFont typeface="Arial" pitchFamily="34" charset="0"/>
              <a:buChar char="•"/>
            </a:pP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melaksanakan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assessment, YUI </a:t>
            </a:r>
            <a:r>
              <a:rPr lang="en-US" sz="1200" i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mitra</a:t>
            </a:r>
            <a:r>
              <a:rPr lang="en-US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LSM </a:t>
            </a:r>
            <a:r>
              <a:rPr lang="en-US" sz="1200" i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memastikan</a:t>
            </a:r>
            <a:r>
              <a:rPr lang="en-US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bahwa</a:t>
            </a:r>
            <a:r>
              <a:rPr lang="en-US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</a:t>
            </a:r>
            <a:r>
              <a:rPr lang="en-US" sz="1200" i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dikumpulkan</a:t>
            </a:r>
            <a:r>
              <a:rPr lang="en-US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baik</a:t>
            </a:r>
            <a:r>
              <a:rPr lang="en-US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benar</a:t>
            </a:r>
            <a:r>
              <a:rPr lang="en-US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sehingga</a:t>
            </a:r>
            <a:r>
              <a:rPr lang="en-US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target </a:t>
            </a:r>
            <a:r>
              <a:rPr lang="en-US" sz="1200" i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sasaran</a:t>
            </a:r>
            <a:r>
              <a:rPr lang="en-US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program yang </a:t>
            </a:r>
            <a:r>
              <a:rPr lang="en-US" sz="1200" i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disusun</a:t>
            </a:r>
            <a:r>
              <a:rPr lang="en-US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dapat</a:t>
            </a:r>
            <a:r>
              <a:rPr lang="en-US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berjalan</a:t>
            </a:r>
            <a:r>
              <a:rPr lang="en-US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efektif</a:t>
            </a:r>
            <a:r>
              <a:rPr lang="en-US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>
              <a:buFont typeface="Arial" pitchFamily="34" charset="0"/>
              <a:buChar char="•"/>
            </a:pP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tahapan</a:t>
            </a:r>
            <a:r>
              <a:rPr lang="en-US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training of trainers, YUI </a:t>
            </a:r>
            <a:r>
              <a:rPr lang="en-US" sz="1200" i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memastikan</a:t>
            </a:r>
            <a:r>
              <a:rPr lang="en-US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bahwa</a:t>
            </a:r>
            <a:r>
              <a:rPr lang="en-US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pelatihan</a:t>
            </a:r>
            <a:r>
              <a:rPr lang="en-US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i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dilaksanakan</a:t>
            </a:r>
            <a:r>
              <a:rPr lang="en-US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LSM </a:t>
            </a:r>
            <a:r>
              <a:rPr lang="en-US" sz="1200" i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</a:t>
            </a:r>
            <a:r>
              <a:rPr lang="en-US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mitra</a:t>
            </a:r>
            <a:r>
              <a:rPr lang="en-US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lokal</a:t>
            </a:r>
            <a:r>
              <a:rPr lang="en-US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sesuai</a:t>
            </a:r>
            <a:r>
              <a:rPr lang="en-US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tujuan</a:t>
            </a:r>
            <a:r>
              <a:rPr lang="en-US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strategi</a:t>
            </a:r>
            <a:r>
              <a:rPr lang="en-US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program yang </a:t>
            </a:r>
            <a:r>
              <a:rPr lang="en-US" sz="1200" i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telah</a:t>
            </a:r>
            <a:r>
              <a:rPr lang="en-US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disusun</a:t>
            </a:r>
            <a:r>
              <a:rPr lang="en-US" sz="120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>
              <a:buFont typeface="Arial" pitchFamily="34" charset="0"/>
              <a:buChar char="•"/>
            </a:pP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Pelaksanaan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program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tingkat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sekolah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oleh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Guru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Dokter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Kecil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disupervisi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oleh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LSM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dukungan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mitra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program. </a:t>
            </a:r>
          </a:p>
          <a:p>
            <a:pPr rtl="0">
              <a:buFont typeface="Arial" pitchFamily="34" charset="0"/>
              <a:buChar char="•"/>
            </a:pP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akhir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pelaksanaan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program, LSM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melaporkan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dampak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pelaksanaan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program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kepada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YUI.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Selanjutnya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YUI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mitra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LSM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menyampaikan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laporan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program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kepada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pemerintah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tingkat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nasional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lokal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 rtl="0">
              <a:buFont typeface="+mj-lt"/>
              <a:buNone/>
            </a:pPr>
            <a:endParaRPr lang="id-ID" sz="1200" i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38372-CF29-40A2-B068-973AB56E9997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4964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Kami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menyadari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PT Unilever  Indonesia,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Tbk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tidak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dapat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berdiri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sendiri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mengimplementasikan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berbagai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program,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oleh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karena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itu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kolaborasi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kemitraan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menjadi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penting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memadukan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kekuatan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mencipatakan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dampak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lebih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besar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i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Maka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implementasi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program, PT. Unilever, Tbk. </a:t>
            </a:r>
            <a:r>
              <a:rPr lang="en-US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Sebagai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bagian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dunia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usaha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melibatkan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berbagai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pihak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masing-masing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memiliki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peran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meningkatkan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kesehatan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kesejahteraan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yaitu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 </a:t>
            </a:r>
            <a:r>
              <a:rPr lang="en-US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mitra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lokal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(LSM) </a:t>
            </a:r>
            <a:r>
              <a:rPr lang="en-US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akademisi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pemerintah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media </a:t>
            </a:r>
            <a:r>
              <a:rPr lang="en-US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massa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Setiap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mitra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memiliki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peran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signifikan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i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38372-CF29-40A2-B068-973AB56E9997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0401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d-ID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PT Unilever Indonesia,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Tbk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berlandaskan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Unilever Sustainable Living Plan (USLP)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telah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menjalankan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program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Sekolah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Sehat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melalui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Yayasan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Unilever Indonesia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maupun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misi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sosial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dijalankan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oleh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produk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PT Unilever Indonesia,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Tbk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(Brand Social Mission),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strategi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sebagai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berikut</a:t>
            </a:r>
            <a:r>
              <a:rPr lang="id-ID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i="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endParaRPr lang="id-ID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38372-CF29-40A2-B068-973AB56E9997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0752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C8D0F8-C58D-44A8-9723-CFC5548B7A12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6403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Pengenalan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pelaksanaan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keenam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pembiasaan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ditujukan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meningkatkan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kualitas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kesehatan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murid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berbasis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pengetahuan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cukup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benar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sehingga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jangka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panjang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dapat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membentuk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generasi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muda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 yang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sehat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mencapai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tersebut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metode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pengenalan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pembiasaan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harus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menyentuh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tiga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aspek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pengetahuan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(knowledge),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sikap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(attitude),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praktik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(practice).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membentuk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murid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memiliki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kebiasaan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berperilaku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hidup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bersih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sehat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berbasis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praktik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enam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pembiasaan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selama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21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hari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tanpa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putus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Setelah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21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hari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diharapkan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keenam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pembiasaan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tertanam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diri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setiap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murid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sehingga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menjadi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perilaku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rutin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Jika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ditotal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maka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praktik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keenam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pembiasaan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memakan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waktu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126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hari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kerja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efektif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id-ID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Kita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dapat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memperkaya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praktik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keenam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pembiasaan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menggunakan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momentum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perayaan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hari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nasional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internasional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relevan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masing-masing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pembiasaan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Misal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pembiasaan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Cuci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Tangan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Pakai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Sabun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dapat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menggunakan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perayaan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Hari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Cuci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Tangan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Sedunia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yang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dilaksanakan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bulan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Oktober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tiap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tahunnya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sebagai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momen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pihak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Sekolah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mengumumkan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pemenang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sekaligus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merayakan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kompetisi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Sekolah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Sehat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Dokter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Kecil yang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secara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konsisten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menjalankan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praktik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Cuci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Tangan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Pakai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Sabun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sekolah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tersebut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38372-CF29-40A2-B068-973AB56E9997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6698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490" y="2408190"/>
            <a:ext cx="7123176" cy="1408176"/>
          </a:xfrm>
        </p:spPr>
        <p:txBody>
          <a:bodyPr>
            <a:noAutofit/>
          </a:bodyPr>
          <a:lstStyle>
            <a:lvl1pPr indent="0">
              <a:lnSpc>
                <a:spcPts val="5100"/>
              </a:lnSpc>
              <a:defRPr sz="5200">
                <a:solidFill>
                  <a:srgbClr val="0E0E9A"/>
                </a:solidFill>
              </a:defRPr>
            </a:lvl1pPr>
          </a:lstStyle>
          <a:p>
            <a:r>
              <a:rPr lang="en-US" dirty="0" smtClean="0"/>
              <a:t>Click to add the document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1490" y="3817182"/>
            <a:ext cx="7123176" cy="1014984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900" cap="all" baseline="0">
                <a:solidFill>
                  <a:srgbClr val="3CA9E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1490" y="2046444"/>
            <a:ext cx="6528816" cy="365125"/>
          </a:xfrm>
          <a:prstGeom prst="rect">
            <a:avLst/>
          </a:prstGeom>
        </p:spPr>
        <p:txBody>
          <a:bodyPr/>
          <a:lstStyle>
            <a:lvl1pPr>
              <a:defRPr cap="all" baseline="0">
                <a:solidFill>
                  <a:srgbClr val="3CA9E0"/>
                </a:solidFill>
              </a:defRPr>
            </a:lvl1pPr>
          </a:lstStyle>
          <a:p>
            <a:fld id="{A59E023D-6E4B-4CC9-80D6-F015B6E7588E}" type="datetime2">
              <a:rPr lang="en-US" smtClean="0"/>
              <a:pPr/>
              <a:t>Wednesday, June 24, 2015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345645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(2 image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-4453" y="-7744"/>
            <a:ext cx="4547838" cy="6866728"/>
          </a:xfrm>
          <a:custGeom>
            <a:avLst/>
            <a:gdLst>
              <a:gd name="connsiteX0" fmla="*/ 0 w 3276600"/>
              <a:gd name="connsiteY0" fmla="*/ 0 h 5892800"/>
              <a:gd name="connsiteX1" fmla="*/ 3276600 w 3276600"/>
              <a:gd name="connsiteY1" fmla="*/ 0 h 5892800"/>
              <a:gd name="connsiteX2" fmla="*/ 3276600 w 3276600"/>
              <a:gd name="connsiteY2" fmla="*/ 5892800 h 5892800"/>
              <a:gd name="connsiteX3" fmla="*/ 0 w 3276600"/>
              <a:gd name="connsiteY3" fmla="*/ 5892800 h 5892800"/>
              <a:gd name="connsiteX4" fmla="*/ 0 w 3276600"/>
              <a:gd name="connsiteY4" fmla="*/ 0 h 5892800"/>
              <a:gd name="connsiteX0" fmla="*/ 0 w 4025900"/>
              <a:gd name="connsiteY0" fmla="*/ 0 h 5892800"/>
              <a:gd name="connsiteX1" fmla="*/ 3276600 w 4025900"/>
              <a:gd name="connsiteY1" fmla="*/ 0 h 5892800"/>
              <a:gd name="connsiteX2" fmla="*/ 4025900 w 4025900"/>
              <a:gd name="connsiteY2" fmla="*/ 0 h 5892800"/>
              <a:gd name="connsiteX3" fmla="*/ 3276600 w 4025900"/>
              <a:gd name="connsiteY3" fmla="*/ 5892800 h 5892800"/>
              <a:gd name="connsiteX4" fmla="*/ 0 w 4025900"/>
              <a:gd name="connsiteY4" fmla="*/ 5892800 h 5892800"/>
              <a:gd name="connsiteX5" fmla="*/ 0 w 4025900"/>
              <a:gd name="connsiteY5" fmla="*/ 0 h 5892800"/>
              <a:gd name="connsiteX0" fmla="*/ 0 w 4178300"/>
              <a:gd name="connsiteY0" fmla="*/ 317500 h 5892800"/>
              <a:gd name="connsiteX1" fmla="*/ 3429000 w 4178300"/>
              <a:gd name="connsiteY1" fmla="*/ 0 h 5892800"/>
              <a:gd name="connsiteX2" fmla="*/ 4178300 w 4178300"/>
              <a:gd name="connsiteY2" fmla="*/ 0 h 5892800"/>
              <a:gd name="connsiteX3" fmla="*/ 3429000 w 4178300"/>
              <a:gd name="connsiteY3" fmla="*/ 5892800 h 5892800"/>
              <a:gd name="connsiteX4" fmla="*/ 152400 w 4178300"/>
              <a:gd name="connsiteY4" fmla="*/ 5892800 h 5892800"/>
              <a:gd name="connsiteX5" fmla="*/ 0 w 4178300"/>
              <a:gd name="connsiteY5" fmla="*/ 317500 h 5892800"/>
              <a:gd name="connsiteX0" fmla="*/ 0 w 4178300"/>
              <a:gd name="connsiteY0" fmla="*/ 317500 h 5892800"/>
              <a:gd name="connsiteX1" fmla="*/ 3429000 w 4178300"/>
              <a:gd name="connsiteY1" fmla="*/ 0 h 5892800"/>
              <a:gd name="connsiteX2" fmla="*/ 4178300 w 4178300"/>
              <a:gd name="connsiteY2" fmla="*/ 0 h 5892800"/>
              <a:gd name="connsiteX3" fmla="*/ 3429000 w 4178300"/>
              <a:gd name="connsiteY3" fmla="*/ 5892800 h 5892800"/>
              <a:gd name="connsiteX4" fmla="*/ 152400 w 4178300"/>
              <a:gd name="connsiteY4" fmla="*/ 5892800 h 5892800"/>
              <a:gd name="connsiteX5" fmla="*/ 152400 w 4178300"/>
              <a:gd name="connsiteY5" fmla="*/ 5880100 h 5892800"/>
              <a:gd name="connsiteX6" fmla="*/ 0 w 4178300"/>
              <a:gd name="connsiteY6" fmla="*/ 317500 h 5892800"/>
              <a:gd name="connsiteX0" fmla="*/ 25400 w 4203700"/>
              <a:gd name="connsiteY0" fmla="*/ 317500 h 5909733"/>
              <a:gd name="connsiteX1" fmla="*/ 3454400 w 4203700"/>
              <a:gd name="connsiteY1" fmla="*/ 0 h 5909733"/>
              <a:gd name="connsiteX2" fmla="*/ 4203700 w 4203700"/>
              <a:gd name="connsiteY2" fmla="*/ 0 h 5909733"/>
              <a:gd name="connsiteX3" fmla="*/ 3454400 w 4203700"/>
              <a:gd name="connsiteY3" fmla="*/ 5892800 h 5909733"/>
              <a:gd name="connsiteX4" fmla="*/ 177800 w 4203700"/>
              <a:gd name="connsiteY4" fmla="*/ 5892800 h 5909733"/>
              <a:gd name="connsiteX5" fmla="*/ 177800 w 4203700"/>
              <a:gd name="connsiteY5" fmla="*/ 5880100 h 5909733"/>
              <a:gd name="connsiteX6" fmla="*/ 25400 w 4203700"/>
              <a:gd name="connsiteY6" fmla="*/ 317500 h 5909733"/>
              <a:gd name="connsiteX0" fmla="*/ 25400 w 4203700"/>
              <a:gd name="connsiteY0" fmla="*/ 317500 h 5909733"/>
              <a:gd name="connsiteX1" fmla="*/ 3454400 w 4203700"/>
              <a:gd name="connsiteY1" fmla="*/ 0 h 5909733"/>
              <a:gd name="connsiteX2" fmla="*/ 4203700 w 4203700"/>
              <a:gd name="connsiteY2" fmla="*/ 0 h 5909733"/>
              <a:gd name="connsiteX3" fmla="*/ 3454400 w 4203700"/>
              <a:gd name="connsiteY3" fmla="*/ 5892800 h 5909733"/>
              <a:gd name="connsiteX4" fmla="*/ 177800 w 4203700"/>
              <a:gd name="connsiteY4" fmla="*/ 5892800 h 5909733"/>
              <a:gd name="connsiteX5" fmla="*/ 177800 w 4203700"/>
              <a:gd name="connsiteY5" fmla="*/ 5880100 h 5909733"/>
              <a:gd name="connsiteX6" fmla="*/ 25400 w 4203700"/>
              <a:gd name="connsiteY6" fmla="*/ 317500 h 5909733"/>
              <a:gd name="connsiteX0" fmla="*/ 254000 w 4432300"/>
              <a:gd name="connsiteY0" fmla="*/ 317500 h 5909733"/>
              <a:gd name="connsiteX1" fmla="*/ 3683000 w 4432300"/>
              <a:gd name="connsiteY1" fmla="*/ 0 h 5909733"/>
              <a:gd name="connsiteX2" fmla="*/ 4432300 w 4432300"/>
              <a:gd name="connsiteY2" fmla="*/ 0 h 5909733"/>
              <a:gd name="connsiteX3" fmla="*/ 3683000 w 4432300"/>
              <a:gd name="connsiteY3" fmla="*/ 5892800 h 5909733"/>
              <a:gd name="connsiteX4" fmla="*/ 406400 w 4432300"/>
              <a:gd name="connsiteY4" fmla="*/ 5892800 h 5909733"/>
              <a:gd name="connsiteX5" fmla="*/ 177800 w 4432300"/>
              <a:gd name="connsiteY5" fmla="*/ 5880100 h 5909733"/>
              <a:gd name="connsiteX6" fmla="*/ 254000 w 4432300"/>
              <a:gd name="connsiteY6" fmla="*/ 317500 h 5909733"/>
              <a:gd name="connsiteX0" fmla="*/ 254000 w 4432300"/>
              <a:gd name="connsiteY0" fmla="*/ 317500 h 6819900"/>
              <a:gd name="connsiteX1" fmla="*/ 3683000 w 4432300"/>
              <a:gd name="connsiteY1" fmla="*/ 0 h 6819900"/>
              <a:gd name="connsiteX2" fmla="*/ 4432300 w 4432300"/>
              <a:gd name="connsiteY2" fmla="*/ 0 h 6819900"/>
              <a:gd name="connsiteX3" fmla="*/ 3683000 w 4432300"/>
              <a:gd name="connsiteY3" fmla="*/ 5892800 h 6819900"/>
              <a:gd name="connsiteX4" fmla="*/ 3238500 w 4432300"/>
              <a:gd name="connsiteY4" fmla="*/ 6819900 h 6819900"/>
              <a:gd name="connsiteX5" fmla="*/ 177800 w 4432300"/>
              <a:gd name="connsiteY5" fmla="*/ 5880100 h 6819900"/>
              <a:gd name="connsiteX6" fmla="*/ 254000 w 4432300"/>
              <a:gd name="connsiteY6" fmla="*/ 317500 h 6819900"/>
              <a:gd name="connsiteX0" fmla="*/ 254000 w 4432300"/>
              <a:gd name="connsiteY0" fmla="*/ 317500 h 6819900"/>
              <a:gd name="connsiteX1" fmla="*/ 3683000 w 4432300"/>
              <a:gd name="connsiteY1" fmla="*/ 0 h 6819900"/>
              <a:gd name="connsiteX2" fmla="*/ 4432300 w 4432300"/>
              <a:gd name="connsiteY2" fmla="*/ 0 h 6819900"/>
              <a:gd name="connsiteX3" fmla="*/ 3683000 w 4432300"/>
              <a:gd name="connsiteY3" fmla="*/ 5892800 h 6819900"/>
              <a:gd name="connsiteX4" fmla="*/ 3238500 w 4432300"/>
              <a:gd name="connsiteY4" fmla="*/ 6819900 h 6819900"/>
              <a:gd name="connsiteX5" fmla="*/ 177800 w 4432300"/>
              <a:gd name="connsiteY5" fmla="*/ 5880100 h 6819900"/>
              <a:gd name="connsiteX6" fmla="*/ 254000 w 4432300"/>
              <a:gd name="connsiteY6" fmla="*/ 317500 h 6819900"/>
              <a:gd name="connsiteX0" fmla="*/ 254000 w 4432300"/>
              <a:gd name="connsiteY0" fmla="*/ 317500 h 6996641"/>
              <a:gd name="connsiteX1" fmla="*/ 3683000 w 4432300"/>
              <a:gd name="connsiteY1" fmla="*/ 0 h 6996641"/>
              <a:gd name="connsiteX2" fmla="*/ 4432300 w 4432300"/>
              <a:gd name="connsiteY2" fmla="*/ 0 h 6996641"/>
              <a:gd name="connsiteX3" fmla="*/ 3683000 w 4432300"/>
              <a:gd name="connsiteY3" fmla="*/ 5892800 h 6996641"/>
              <a:gd name="connsiteX4" fmla="*/ 3784600 w 4432300"/>
              <a:gd name="connsiteY4" fmla="*/ 6842124 h 6996641"/>
              <a:gd name="connsiteX5" fmla="*/ 3238500 w 4432300"/>
              <a:gd name="connsiteY5" fmla="*/ 6819900 h 6996641"/>
              <a:gd name="connsiteX6" fmla="*/ 177800 w 4432300"/>
              <a:gd name="connsiteY6" fmla="*/ 5880100 h 6996641"/>
              <a:gd name="connsiteX7" fmla="*/ 254000 w 4432300"/>
              <a:gd name="connsiteY7" fmla="*/ 317500 h 6996641"/>
              <a:gd name="connsiteX0" fmla="*/ 3238500 w 4432300"/>
              <a:gd name="connsiteY0" fmla="*/ 6819900 h 6933564"/>
              <a:gd name="connsiteX1" fmla="*/ 177800 w 4432300"/>
              <a:gd name="connsiteY1" fmla="*/ 5880100 h 6933564"/>
              <a:gd name="connsiteX2" fmla="*/ 254000 w 4432300"/>
              <a:gd name="connsiteY2" fmla="*/ 317500 h 6933564"/>
              <a:gd name="connsiteX3" fmla="*/ 3683000 w 4432300"/>
              <a:gd name="connsiteY3" fmla="*/ 0 h 6933564"/>
              <a:gd name="connsiteX4" fmla="*/ 4432300 w 4432300"/>
              <a:gd name="connsiteY4" fmla="*/ 0 h 6933564"/>
              <a:gd name="connsiteX5" fmla="*/ 3683000 w 4432300"/>
              <a:gd name="connsiteY5" fmla="*/ 5892800 h 6933564"/>
              <a:gd name="connsiteX6" fmla="*/ 3876040 w 4432300"/>
              <a:gd name="connsiteY6" fmla="*/ 6933564 h 6933564"/>
              <a:gd name="connsiteX0" fmla="*/ 3238500 w 4432300"/>
              <a:gd name="connsiteY0" fmla="*/ 6819900 h 6819900"/>
              <a:gd name="connsiteX1" fmla="*/ 177800 w 4432300"/>
              <a:gd name="connsiteY1" fmla="*/ 5880100 h 6819900"/>
              <a:gd name="connsiteX2" fmla="*/ 254000 w 4432300"/>
              <a:gd name="connsiteY2" fmla="*/ 317500 h 6819900"/>
              <a:gd name="connsiteX3" fmla="*/ 3683000 w 4432300"/>
              <a:gd name="connsiteY3" fmla="*/ 0 h 6819900"/>
              <a:gd name="connsiteX4" fmla="*/ 4432300 w 4432300"/>
              <a:gd name="connsiteY4" fmla="*/ 0 h 6819900"/>
              <a:gd name="connsiteX5" fmla="*/ 3683000 w 4432300"/>
              <a:gd name="connsiteY5" fmla="*/ 5892800 h 6819900"/>
              <a:gd name="connsiteX0" fmla="*/ 3238500 w 4432300"/>
              <a:gd name="connsiteY0" fmla="*/ 6819900 h 6819900"/>
              <a:gd name="connsiteX1" fmla="*/ 177800 w 4432300"/>
              <a:gd name="connsiteY1" fmla="*/ 5880100 h 6819900"/>
              <a:gd name="connsiteX2" fmla="*/ 254000 w 4432300"/>
              <a:gd name="connsiteY2" fmla="*/ 317500 h 6819900"/>
              <a:gd name="connsiteX3" fmla="*/ 3683000 w 4432300"/>
              <a:gd name="connsiteY3" fmla="*/ 0 h 6819900"/>
              <a:gd name="connsiteX4" fmla="*/ 4432300 w 4432300"/>
              <a:gd name="connsiteY4" fmla="*/ 0 h 6819900"/>
              <a:gd name="connsiteX5" fmla="*/ 3644900 w 4432300"/>
              <a:gd name="connsiteY5" fmla="*/ 6223000 h 6819900"/>
              <a:gd name="connsiteX0" fmla="*/ 3238500 w 4432300"/>
              <a:gd name="connsiteY0" fmla="*/ 6819900 h 6819900"/>
              <a:gd name="connsiteX1" fmla="*/ 177800 w 4432300"/>
              <a:gd name="connsiteY1" fmla="*/ 5880100 h 6819900"/>
              <a:gd name="connsiteX2" fmla="*/ 254000 w 4432300"/>
              <a:gd name="connsiteY2" fmla="*/ 317500 h 6819900"/>
              <a:gd name="connsiteX3" fmla="*/ 3683000 w 4432300"/>
              <a:gd name="connsiteY3" fmla="*/ 0 h 6819900"/>
              <a:gd name="connsiteX4" fmla="*/ 4432300 w 4432300"/>
              <a:gd name="connsiteY4" fmla="*/ 0 h 6819900"/>
              <a:gd name="connsiteX5" fmla="*/ 3644900 w 4432300"/>
              <a:gd name="connsiteY5" fmla="*/ 6292850 h 6819900"/>
              <a:gd name="connsiteX0" fmla="*/ 3352800 w 4432300"/>
              <a:gd name="connsiteY0" fmla="*/ 6772275 h 6772275"/>
              <a:gd name="connsiteX1" fmla="*/ 177800 w 4432300"/>
              <a:gd name="connsiteY1" fmla="*/ 5880100 h 6772275"/>
              <a:gd name="connsiteX2" fmla="*/ 254000 w 4432300"/>
              <a:gd name="connsiteY2" fmla="*/ 317500 h 6772275"/>
              <a:gd name="connsiteX3" fmla="*/ 3683000 w 4432300"/>
              <a:gd name="connsiteY3" fmla="*/ 0 h 6772275"/>
              <a:gd name="connsiteX4" fmla="*/ 4432300 w 4432300"/>
              <a:gd name="connsiteY4" fmla="*/ 0 h 6772275"/>
              <a:gd name="connsiteX5" fmla="*/ 3644900 w 4432300"/>
              <a:gd name="connsiteY5" fmla="*/ 6292850 h 6772275"/>
              <a:gd name="connsiteX0" fmla="*/ 3352800 w 4432300"/>
              <a:gd name="connsiteY0" fmla="*/ 6772275 h 6772275"/>
              <a:gd name="connsiteX1" fmla="*/ 177800 w 4432300"/>
              <a:gd name="connsiteY1" fmla="*/ 5880100 h 6772275"/>
              <a:gd name="connsiteX2" fmla="*/ 254000 w 4432300"/>
              <a:gd name="connsiteY2" fmla="*/ 317500 h 6772275"/>
              <a:gd name="connsiteX3" fmla="*/ 3683000 w 4432300"/>
              <a:gd name="connsiteY3" fmla="*/ 0 h 6772275"/>
              <a:gd name="connsiteX4" fmla="*/ 4432300 w 4432300"/>
              <a:gd name="connsiteY4" fmla="*/ 0 h 6772275"/>
              <a:gd name="connsiteX5" fmla="*/ 3644900 w 4432300"/>
              <a:gd name="connsiteY5" fmla="*/ 6292850 h 6772275"/>
              <a:gd name="connsiteX6" fmla="*/ 3352800 w 4432300"/>
              <a:gd name="connsiteY6" fmla="*/ 6772275 h 6772275"/>
              <a:gd name="connsiteX0" fmla="*/ 3352800 w 4432300"/>
              <a:gd name="connsiteY0" fmla="*/ 6772275 h 6772275"/>
              <a:gd name="connsiteX1" fmla="*/ 177800 w 4432300"/>
              <a:gd name="connsiteY1" fmla="*/ 5880100 h 6772275"/>
              <a:gd name="connsiteX2" fmla="*/ 254000 w 4432300"/>
              <a:gd name="connsiteY2" fmla="*/ 317500 h 6772275"/>
              <a:gd name="connsiteX3" fmla="*/ 3683000 w 4432300"/>
              <a:gd name="connsiteY3" fmla="*/ 0 h 6772275"/>
              <a:gd name="connsiteX4" fmla="*/ 4432300 w 4432300"/>
              <a:gd name="connsiteY4" fmla="*/ 0 h 6772275"/>
              <a:gd name="connsiteX5" fmla="*/ 3644900 w 4432300"/>
              <a:gd name="connsiteY5" fmla="*/ 6292850 h 6772275"/>
              <a:gd name="connsiteX6" fmla="*/ 3352800 w 4432300"/>
              <a:gd name="connsiteY6" fmla="*/ 6772275 h 6772275"/>
              <a:gd name="connsiteX0" fmla="*/ 3352800 w 4432300"/>
              <a:gd name="connsiteY0" fmla="*/ 6772275 h 6772275"/>
              <a:gd name="connsiteX1" fmla="*/ 177800 w 4432300"/>
              <a:gd name="connsiteY1" fmla="*/ 5880100 h 6772275"/>
              <a:gd name="connsiteX2" fmla="*/ 254000 w 4432300"/>
              <a:gd name="connsiteY2" fmla="*/ 317500 h 6772275"/>
              <a:gd name="connsiteX3" fmla="*/ 3683000 w 4432300"/>
              <a:gd name="connsiteY3" fmla="*/ 0 h 6772275"/>
              <a:gd name="connsiteX4" fmla="*/ 4432300 w 4432300"/>
              <a:gd name="connsiteY4" fmla="*/ 0 h 6772275"/>
              <a:gd name="connsiteX5" fmla="*/ 3644900 w 4432300"/>
              <a:gd name="connsiteY5" fmla="*/ 6292850 h 6772275"/>
              <a:gd name="connsiteX6" fmla="*/ 3352800 w 4432300"/>
              <a:gd name="connsiteY6" fmla="*/ 6772275 h 6772275"/>
              <a:gd name="connsiteX0" fmla="*/ 3443817 w 4523317"/>
              <a:gd name="connsiteY0" fmla="*/ 6772275 h 6824133"/>
              <a:gd name="connsiteX1" fmla="*/ 529167 w 4523317"/>
              <a:gd name="connsiteY1" fmla="*/ 5981700 h 6824133"/>
              <a:gd name="connsiteX2" fmla="*/ 268817 w 4523317"/>
              <a:gd name="connsiteY2" fmla="*/ 5880100 h 6824133"/>
              <a:gd name="connsiteX3" fmla="*/ 345017 w 4523317"/>
              <a:gd name="connsiteY3" fmla="*/ 317500 h 6824133"/>
              <a:gd name="connsiteX4" fmla="*/ 3774017 w 4523317"/>
              <a:gd name="connsiteY4" fmla="*/ 0 h 6824133"/>
              <a:gd name="connsiteX5" fmla="*/ 4523317 w 4523317"/>
              <a:gd name="connsiteY5" fmla="*/ 0 h 6824133"/>
              <a:gd name="connsiteX6" fmla="*/ 3735917 w 4523317"/>
              <a:gd name="connsiteY6" fmla="*/ 6292850 h 6824133"/>
              <a:gd name="connsiteX7" fmla="*/ 3443817 w 4523317"/>
              <a:gd name="connsiteY7" fmla="*/ 6772275 h 6824133"/>
              <a:gd name="connsiteX0" fmla="*/ 3240617 w 4320117"/>
              <a:gd name="connsiteY0" fmla="*/ 6772275 h 7993063"/>
              <a:gd name="connsiteX1" fmla="*/ 529167 w 4320117"/>
              <a:gd name="connsiteY1" fmla="*/ 7844367 h 7993063"/>
              <a:gd name="connsiteX2" fmla="*/ 65617 w 4320117"/>
              <a:gd name="connsiteY2" fmla="*/ 5880100 h 7993063"/>
              <a:gd name="connsiteX3" fmla="*/ 141817 w 4320117"/>
              <a:gd name="connsiteY3" fmla="*/ 317500 h 7993063"/>
              <a:gd name="connsiteX4" fmla="*/ 3570817 w 4320117"/>
              <a:gd name="connsiteY4" fmla="*/ 0 h 7993063"/>
              <a:gd name="connsiteX5" fmla="*/ 4320117 w 4320117"/>
              <a:gd name="connsiteY5" fmla="*/ 0 h 7993063"/>
              <a:gd name="connsiteX6" fmla="*/ 3532717 w 4320117"/>
              <a:gd name="connsiteY6" fmla="*/ 6292850 h 7993063"/>
              <a:gd name="connsiteX7" fmla="*/ 3240617 w 4320117"/>
              <a:gd name="connsiteY7" fmla="*/ 6772275 h 7993063"/>
              <a:gd name="connsiteX0" fmla="*/ 3240617 w 4320117"/>
              <a:gd name="connsiteY0" fmla="*/ 6772275 h 7993063"/>
              <a:gd name="connsiteX1" fmla="*/ 529167 w 4320117"/>
              <a:gd name="connsiteY1" fmla="*/ 7844367 h 7993063"/>
              <a:gd name="connsiteX2" fmla="*/ 65617 w 4320117"/>
              <a:gd name="connsiteY2" fmla="*/ 5880100 h 7993063"/>
              <a:gd name="connsiteX3" fmla="*/ 141817 w 4320117"/>
              <a:gd name="connsiteY3" fmla="*/ 317500 h 7993063"/>
              <a:gd name="connsiteX4" fmla="*/ 3570817 w 4320117"/>
              <a:gd name="connsiteY4" fmla="*/ 0 h 7993063"/>
              <a:gd name="connsiteX5" fmla="*/ 4320117 w 4320117"/>
              <a:gd name="connsiteY5" fmla="*/ 0 h 7993063"/>
              <a:gd name="connsiteX6" fmla="*/ 3532717 w 4320117"/>
              <a:gd name="connsiteY6" fmla="*/ 6292850 h 7993063"/>
              <a:gd name="connsiteX7" fmla="*/ 3240617 w 4320117"/>
              <a:gd name="connsiteY7" fmla="*/ 6772275 h 7993063"/>
              <a:gd name="connsiteX0" fmla="*/ 3240617 w 4320117"/>
              <a:gd name="connsiteY0" fmla="*/ 6772275 h 7993063"/>
              <a:gd name="connsiteX1" fmla="*/ 529167 w 4320117"/>
              <a:gd name="connsiteY1" fmla="*/ 7844367 h 7993063"/>
              <a:gd name="connsiteX2" fmla="*/ 65617 w 4320117"/>
              <a:gd name="connsiteY2" fmla="*/ 5880100 h 7993063"/>
              <a:gd name="connsiteX3" fmla="*/ 141817 w 4320117"/>
              <a:gd name="connsiteY3" fmla="*/ 317500 h 7993063"/>
              <a:gd name="connsiteX4" fmla="*/ 3570817 w 4320117"/>
              <a:gd name="connsiteY4" fmla="*/ 0 h 7993063"/>
              <a:gd name="connsiteX5" fmla="*/ 4320117 w 4320117"/>
              <a:gd name="connsiteY5" fmla="*/ 0 h 7993063"/>
              <a:gd name="connsiteX6" fmla="*/ 3532717 w 4320117"/>
              <a:gd name="connsiteY6" fmla="*/ 6292850 h 7993063"/>
              <a:gd name="connsiteX7" fmla="*/ 3240617 w 4320117"/>
              <a:gd name="connsiteY7" fmla="*/ 6772275 h 7993063"/>
              <a:gd name="connsiteX0" fmla="*/ 3240617 w 4320117"/>
              <a:gd name="connsiteY0" fmla="*/ 6691842 h 7979657"/>
              <a:gd name="connsiteX1" fmla="*/ 529167 w 4320117"/>
              <a:gd name="connsiteY1" fmla="*/ 7844367 h 7979657"/>
              <a:gd name="connsiteX2" fmla="*/ 65617 w 4320117"/>
              <a:gd name="connsiteY2" fmla="*/ 5880100 h 7979657"/>
              <a:gd name="connsiteX3" fmla="*/ 141817 w 4320117"/>
              <a:gd name="connsiteY3" fmla="*/ 317500 h 7979657"/>
              <a:gd name="connsiteX4" fmla="*/ 3570817 w 4320117"/>
              <a:gd name="connsiteY4" fmla="*/ 0 h 7979657"/>
              <a:gd name="connsiteX5" fmla="*/ 4320117 w 4320117"/>
              <a:gd name="connsiteY5" fmla="*/ 0 h 7979657"/>
              <a:gd name="connsiteX6" fmla="*/ 3532717 w 4320117"/>
              <a:gd name="connsiteY6" fmla="*/ 6292850 h 7979657"/>
              <a:gd name="connsiteX7" fmla="*/ 3240617 w 4320117"/>
              <a:gd name="connsiteY7" fmla="*/ 6691842 h 7979657"/>
              <a:gd name="connsiteX0" fmla="*/ 3240617 w 4320117"/>
              <a:gd name="connsiteY0" fmla="*/ 6759576 h 7990946"/>
              <a:gd name="connsiteX1" fmla="*/ 529167 w 4320117"/>
              <a:gd name="connsiteY1" fmla="*/ 7844367 h 7990946"/>
              <a:gd name="connsiteX2" fmla="*/ 65617 w 4320117"/>
              <a:gd name="connsiteY2" fmla="*/ 5880100 h 7990946"/>
              <a:gd name="connsiteX3" fmla="*/ 141817 w 4320117"/>
              <a:gd name="connsiteY3" fmla="*/ 317500 h 7990946"/>
              <a:gd name="connsiteX4" fmla="*/ 3570817 w 4320117"/>
              <a:gd name="connsiteY4" fmla="*/ 0 h 7990946"/>
              <a:gd name="connsiteX5" fmla="*/ 4320117 w 4320117"/>
              <a:gd name="connsiteY5" fmla="*/ 0 h 7990946"/>
              <a:gd name="connsiteX6" fmla="*/ 3532717 w 4320117"/>
              <a:gd name="connsiteY6" fmla="*/ 6292850 h 7990946"/>
              <a:gd name="connsiteX7" fmla="*/ 3240617 w 4320117"/>
              <a:gd name="connsiteY7" fmla="*/ 6759576 h 7990946"/>
              <a:gd name="connsiteX0" fmla="*/ 3240617 w 4320117"/>
              <a:gd name="connsiteY0" fmla="*/ 6759576 h 7990946"/>
              <a:gd name="connsiteX1" fmla="*/ 529167 w 4320117"/>
              <a:gd name="connsiteY1" fmla="*/ 7844367 h 7990946"/>
              <a:gd name="connsiteX2" fmla="*/ 65617 w 4320117"/>
              <a:gd name="connsiteY2" fmla="*/ 5880100 h 7990946"/>
              <a:gd name="connsiteX3" fmla="*/ 141817 w 4320117"/>
              <a:gd name="connsiteY3" fmla="*/ 317500 h 7990946"/>
              <a:gd name="connsiteX4" fmla="*/ 3570817 w 4320117"/>
              <a:gd name="connsiteY4" fmla="*/ 0 h 7990946"/>
              <a:gd name="connsiteX5" fmla="*/ 4320117 w 4320117"/>
              <a:gd name="connsiteY5" fmla="*/ 0 h 7990946"/>
              <a:gd name="connsiteX6" fmla="*/ 3532717 w 4320117"/>
              <a:gd name="connsiteY6" fmla="*/ 6292850 h 7990946"/>
              <a:gd name="connsiteX7" fmla="*/ 3240617 w 4320117"/>
              <a:gd name="connsiteY7" fmla="*/ 6759576 h 7990946"/>
              <a:gd name="connsiteX0" fmla="*/ 3175000 w 4254500"/>
              <a:gd name="connsiteY0" fmla="*/ 6759576 h 8087078"/>
              <a:gd name="connsiteX1" fmla="*/ 2044701 w 4254500"/>
              <a:gd name="connsiteY1" fmla="*/ 7336366 h 8087078"/>
              <a:gd name="connsiteX2" fmla="*/ 463550 w 4254500"/>
              <a:gd name="connsiteY2" fmla="*/ 7844367 h 8087078"/>
              <a:gd name="connsiteX3" fmla="*/ 0 w 4254500"/>
              <a:gd name="connsiteY3" fmla="*/ 5880100 h 8087078"/>
              <a:gd name="connsiteX4" fmla="*/ 76200 w 4254500"/>
              <a:gd name="connsiteY4" fmla="*/ 317500 h 8087078"/>
              <a:gd name="connsiteX5" fmla="*/ 3505200 w 4254500"/>
              <a:gd name="connsiteY5" fmla="*/ 0 h 8087078"/>
              <a:gd name="connsiteX6" fmla="*/ 4254500 w 4254500"/>
              <a:gd name="connsiteY6" fmla="*/ 0 h 8087078"/>
              <a:gd name="connsiteX7" fmla="*/ 3467100 w 4254500"/>
              <a:gd name="connsiteY7" fmla="*/ 6292850 h 8087078"/>
              <a:gd name="connsiteX8" fmla="*/ 3175000 w 4254500"/>
              <a:gd name="connsiteY8" fmla="*/ 6759576 h 8087078"/>
              <a:gd name="connsiteX0" fmla="*/ 3175000 w 4254500"/>
              <a:gd name="connsiteY0" fmla="*/ 6759576 h 8087078"/>
              <a:gd name="connsiteX1" fmla="*/ 2044701 w 4254500"/>
              <a:gd name="connsiteY1" fmla="*/ 7336366 h 8087078"/>
              <a:gd name="connsiteX2" fmla="*/ 463550 w 4254500"/>
              <a:gd name="connsiteY2" fmla="*/ 7844367 h 8087078"/>
              <a:gd name="connsiteX3" fmla="*/ 0 w 4254500"/>
              <a:gd name="connsiteY3" fmla="*/ 5880100 h 8087078"/>
              <a:gd name="connsiteX4" fmla="*/ 76200 w 4254500"/>
              <a:gd name="connsiteY4" fmla="*/ 317500 h 8087078"/>
              <a:gd name="connsiteX5" fmla="*/ 3505200 w 4254500"/>
              <a:gd name="connsiteY5" fmla="*/ 0 h 8087078"/>
              <a:gd name="connsiteX6" fmla="*/ 4254500 w 4254500"/>
              <a:gd name="connsiteY6" fmla="*/ 0 h 8087078"/>
              <a:gd name="connsiteX7" fmla="*/ 3467100 w 4254500"/>
              <a:gd name="connsiteY7" fmla="*/ 6292850 h 8087078"/>
              <a:gd name="connsiteX8" fmla="*/ 3175000 w 4254500"/>
              <a:gd name="connsiteY8" fmla="*/ 6759576 h 8087078"/>
              <a:gd name="connsiteX0" fmla="*/ 3331633 w 4411133"/>
              <a:gd name="connsiteY0" fmla="*/ 6759576 h 7517165"/>
              <a:gd name="connsiteX1" fmla="*/ 2201334 w 4411133"/>
              <a:gd name="connsiteY1" fmla="*/ 7336366 h 7517165"/>
              <a:gd name="connsiteX2" fmla="*/ 340783 w 4411133"/>
              <a:gd name="connsiteY2" fmla="*/ 7078133 h 7517165"/>
              <a:gd name="connsiteX3" fmla="*/ 156633 w 4411133"/>
              <a:gd name="connsiteY3" fmla="*/ 5880100 h 7517165"/>
              <a:gd name="connsiteX4" fmla="*/ 232833 w 4411133"/>
              <a:gd name="connsiteY4" fmla="*/ 317500 h 7517165"/>
              <a:gd name="connsiteX5" fmla="*/ 3661833 w 4411133"/>
              <a:gd name="connsiteY5" fmla="*/ 0 h 7517165"/>
              <a:gd name="connsiteX6" fmla="*/ 4411133 w 4411133"/>
              <a:gd name="connsiteY6" fmla="*/ 0 h 7517165"/>
              <a:gd name="connsiteX7" fmla="*/ 3623733 w 4411133"/>
              <a:gd name="connsiteY7" fmla="*/ 6292850 h 7517165"/>
              <a:gd name="connsiteX8" fmla="*/ 3331633 w 4411133"/>
              <a:gd name="connsiteY8" fmla="*/ 6759576 h 7517165"/>
              <a:gd name="connsiteX0" fmla="*/ 0 w 4254500"/>
              <a:gd name="connsiteY0" fmla="*/ 5880100 h 7517165"/>
              <a:gd name="connsiteX1" fmla="*/ 76200 w 4254500"/>
              <a:gd name="connsiteY1" fmla="*/ 317500 h 7517165"/>
              <a:gd name="connsiteX2" fmla="*/ 3505200 w 4254500"/>
              <a:gd name="connsiteY2" fmla="*/ 0 h 7517165"/>
              <a:gd name="connsiteX3" fmla="*/ 4254500 w 4254500"/>
              <a:gd name="connsiteY3" fmla="*/ 0 h 7517165"/>
              <a:gd name="connsiteX4" fmla="*/ 3467100 w 4254500"/>
              <a:gd name="connsiteY4" fmla="*/ 6292850 h 7517165"/>
              <a:gd name="connsiteX5" fmla="*/ 3175000 w 4254500"/>
              <a:gd name="connsiteY5" fmla="*/ 6759576 h 7517165"/>
              <a:gd name="connsiteX6" fmla="*/ 2044701 w 4254500"/>
              <a:gd name="connsiteY6" fmla="*/ 7336366 h 7517165"/>
              <a:gd name="connsiteX7" fmla="*/ 275590 w 4254500"/>
              <a:gd name="connsiteY7" fmla="*/ 7169573 h 7517165"/>
              <a:gd name="connsiteX0" fmla="*/ 0 w 4254500"/>
              <a:gd name="connsiteY0" fmla="*/ 5880100 h 7336366"/>
              <a:gd name="connsiteX1" fmla="*/ 76200 w 4254500"/>
              <a:gd name="connsiteY1" fmla="*/ 317500 h 7336366"/>
              <a:gd name="connsiteX2" fmla="*/ 3505200 w 4254500"/>
              <a:gd name="connsiteY2" fmla="*/ 0 h 7336366"/>
              <a:gd name="connsiteX3" fmla="*/ 4254500 w 4254500"/>
              <a:gd name="connsiteY3" fmla="*/ 0 h 7336366"/>
              <a:gd name="connsiteX4" fmla="*/ 3467100 w 4254500"/>
              <a:gd name="connsiteY4" fmla="*/ 6292850 h 7336366"/>
              <a:gd name="connsiteX5" fmla="*/ 3175000 w 4254500"/>
              <a:gd name="connsiteY5" fmla="*/ 6759576 h 7336366"/>
              <a:gd name="connsiteX6" fmla="*/ 2044701 w 4254500"/>
              <a:gd name="connsiteY6" fmla="*/ 7336366 h 7336366"/>
              <a:gd name="connsiteX0" fmla="*/ 0 w 4178300"/>
              <a:gd name="connsiteY0" fmla="*/ 7336367 h 7336367"/>
              <a:gd name="connsiteX1" fmla="*/ 0 w 4178300"/>
              <a:gd name="connsiteY1" fmla="*/ 317500 h 7336367"/>
              <a:gd name="connsiteX2" fmla="*/ 3429000 w 4178300"/>
              <a:gd name="connsiteY2" fmla="*/ 0 h 7336367"/>
              <a:gd name="connsiteX3" fmla="*/ 4178300 w 4178300"/>
              <a:gd name="connsiteY3" fmla="*/ 0 h 7336367"/>
              <a:gd name="connsiteX4" fmla="*/ 3390900 w 4178300"/>
              <a:gd name="connsiteY4" fmla="*/ 6292850 h 7336367"/>
              <a:gd name="connsiteX5" fmla="*/ 3098800 w 4178300"/>
              <a:gd name="connsiteY5" fmla="*/ 6759576 h 7336367"/>
              <a:gd name="connsiteX6" fmla="*/ 1968501 w 4178300"/>
              <a:gd name="connsiteY6" fmla="*/ 7336366 h 7336367"/>
              <a:gd name="connsiteX0" fmla="*/ 0 w 4178300"/>
              <a:gd name="connsiteY0" fmla="*/ 7336367 h 7336367"/>
              <a:gd name="connsiteX1" fmla="*/ 0 w 4178300"/>
              <a:gd name="connsiteY1" fmla="*/ 317500 h 7336367"/>
              <a:gd name="connsiteX2" fmla="*/ 3429000 w 4178300"/>
              <a:gd name="connsiteY2" fmla="*/ 0 h 7336367"/>
              <a:gd name="connsiteX3" fmla="*/ 4178300 w 4178300"/>
              <a:gd name="connsiteY3" fmla="*/ 0 h 7336367"/>
              <a:gd name="connsiteX4" fmla="*/ 3390900 w 4178300"/>
              <a:gd name="connsiteY4" fmla="*/ 6292850 h 7336367"/>
              <a:gd name="connsiteX5" fmla="*/ 3098800 w 4178300"/>
              <a:gd name="connsiteY5" fmla="*/ 6759576 h 7336367"/>
              <a:gd name="connsiteX6" fmla="*/ 1968501 w 4178300"/>
              <a:gd name="connsiteY6" fmla="*/ 7336366 h 7336367"/>
              <a:gd name="connsiteX7" fmla="*/ 0 w 4178300"/>
              <a:gd name="connsiteY7" fmla="*/ 7336367 h 7336367"/>
              <a:gd name="connsiteX0" fmla="*/ 0 w 4178300"/>
              <a:gd name="connsiteY0" fmla="*/ 7336367 h 7336367"/>
              <a:gd name="connsiteX1" fmla="*/ 0 w 4178300"/>
              <a:gd name="connsiteY1" fmla="*/ 317500 h 7336367"/>
              <a:gd name="connsiteX2" fmla="*/ 4178300 w 4178300"/>
              <a:gd name="connsiteY2" fmla="*/ 0 h 7336367"/>
              <a:gd name="connsiteX3" fmla="*/ 3390900 w 4178300"/>
              <a:gd name="connsiteY3" fmla="*/ 6292850 h 7336367"/>
              <a:gd name="connsiteX4" fmla="*/ 3098800 w 4178300"/>
              <a:gd name="connsiteY4" fmla="*/ 6759576 h 7336367"/>
              <a:gd name="connsiteX5" fmla="*/ 1968501 w 4178300"/>
              <a:gd name="connsiteY5" fmla="*/ 7336366 h 7336367"/>
              <a:gd name="connsiteX6" fmla="*/ 0 w 4178300"/>
              <a:gd name="connsiteY6" fmla="*/ 7336367 h 7336367"/>
              <a:gd name="connsiteX0" fmla="*/ 0 w 4178300"/>
              <a:gd name="connsiteY0" fmla="*/ 7069667 h 7069667"/>
              <a:gd name="connsiteX1" fmla="*/ 0 w 4178300"/>
              <a:gd name="connsiteY1" fmla="*/ 50800 h 7069667"/>
              <a:gd name="connsiteX2" fmla="*/ 4178300 w 4178300"/>
              <a:gd name="connsiteY2" fmla="*/ 0 h 7069667"/>
              <a:gd name="connsiteX3" fmla="*/ 3390900 w 4178300"/>
              <a:gd name="connsiteY3" fmla="*/ 6026150 h 7069667"/>
              <a:gd name="connsiteX4" fmla="*/ 3098800 w 4178300"/>
              <a:gd name="connsiteY4" fmla="*/ 6492876 h 7069667"/>
              <a:gd name="connsiteX5" fmla="*/ 1968501 w 4178300"/>
              <a:gd name="connsiteY5" fmla="*/ 7069666 h 7069667"/>
              <a:gd name="connsiteX6" fmla="*/ 0 w 4178300"/>
              <a:gd name="connsiteY6" fmla="*/ 7069667 h 7069667"/>
              <a:gd name="connsiteX0" fmla="*/ 0 w 4025900"/>
              <a:gd name="connsiteY0" fmla="*/ 7069667 h 7069667"/>
              <a:gd name="connsiteX1" fmla="*/ 0 w 4025900"/>
              <a:gd name="connsiteY1" fmla="*/ 50800 h 7069667"/>
              <a:gd name="connsiteX2" fmla="*/ 4025900 w 4025900"/>
              <a:gd name="connsiteY2" fmla="*/ 0 h 7069667"/>
              <a:gd name="connsiteX3" fmla="*/ 3390900 w 4025900"/>
              <a:gd name="connsiteY3" fmla="*/ 6026150 h 7069667"/>
              <a:gd name="connsiteX4" fmla="*/ 3098800 w 4025900"/>
              <a:gd name="connsiteY4" fmla="*/ 6492876 h 7069667"/>
              <a:gd name="connsiteX5" fmla="*/ 1968501 w 4025900"/>
              <a:gd name="connsiteY5" fmla="*/ 7069666 h 7069667"/>
              <a:gd name="connsiteX6" fmla="*/ 0 w 4025900"/>
              <a:gd name="connsiteY6" fmla="*/ 7069667 h 7069667"/>
              <a:gd name="connsiteX0" fmla="*/ 0 w 4025900"/>
              <a:gd name="connsiteY0" fmla="*/ 7069667 h 7069667"/>
              <a:gd name="connsiteX1" fmla="*/ 0 w 4025900"/>
              <a:gd name="connsiteY1" fmla="*/ 50800 h 7069667"/>
              <a:gd name="connsiteX2" fmla="*/ 4025900 w 4025900"/>
              <a:gd name="connsiteY2" fmla="*/ 0 h 7069667"/>
              <a:gd name="connsiteX3" fmla="*/ 3390900 w 4025900"/>
              <a:gd name="connsiteY3" fmla="*/ 6026150 h 7069667"/>
              <a:gd name="connsiteX4" fmla="*/ 3098800 w 4025900"/>
              <a:gd name="connsiteY4" fmla="*/ 6492876 h 7069667"/>
              <a:gd name="connsiteX5" fmla="*/ 1968501 w 4025900"/>
              <a:gd name="connsiteY5" fmla="*/ 7069666 h 7069667"/>
              <a:gd name="connsiteX6" fmla="*/ 0 w 4025900"/>
              <a:gd name="connsiteY6" fmla="*/ 7069667 h 7069667"/>
              <a:gd name="connsiteX0" fmla="*/ 0 w 4025900"/>
              <a:gd name="connsiteY0" fmla="*/ 7069667 h 7069667"/>
              <a:gd name="connsiteX1" fmla="*/ 0 w 4025900"/>
              <a:gd name="connsiteY1" fmla="*/ 50800 h 7069667"/>
              <a:gd name="connsiteX2" fmla="*/ 4025900 w 4025900"/>
              <a:gd name="connsiteY2" fmla="*/ 0 h 7069667"/>
              <a:gd name="connsiteX3" fmla="*/ 3390900 w 4025900"/>
              <a:gd name="connsiteY3" fmla="*/ 6026150 h 7069667"/>
              <a:gd name="connsiteX4" fmla="*/ 3098800 w 4025900"/>
              <a:gd name="connsiteY4" fmla="*/ 6492876 h 7069667"/>
              <a:gd name="connsiteX5" fmla="*/ 1968501 w 4025900"/>
              <a:gd name="connsiteY5" fmla="*/ 7069666 h 7069667"/>
              <a:gd name="connsiteX6" fmla="*/ 0 w 4025900"/>
              <a:gd name="connsiteY6" fmla="*/ 7069667 h 7069667"/>
              <a:gd name="connsiteX0" fmla="*/ 0 w 4025900"/>
              <a:gd name="connsiteY0" fmla="*/ 7069667 h 7069667"/>
              <a:gd name="connsiteX1" fmla="*/ 0 w 4025900"/>
              <a:gd name="connsiteY1" fmla="*/ 50800 h 7069667"/>
              <a:gd name="connsiteX2" fmla="*/ 4025900 w 4025900"/>
              <a:gd name="connsiteY2" fmla="*/ 0 h 7069667"/>
              <a:gd name="connsiteX3" fmla="*/ 3390900 w 4025900"/>
              <a:gd name="connsiteY3" fmla="*/ 6026150 h 7069667"/>
              <a:gd name="connsiteX4" fmla="*/ 3098800 w 4025900"/>
              <a:gd name="connsiteY4" fmla="*/ 6492876 h 7069667"/>
              <a:gd name="connsiteX5" fmla="*/ 1968501 w 4025900"/>
              <a:gd name="connsiteY5" fmla="*/ 7069666 h 7069667"/>
              <a:gd name="connsiteX6" fmla="*/ 0 w 4025900"/>
              <a:gd name="connsiteY6" fmla="*/ 7069667 h 7069667"/>
              <a:gd name="connsiteX0" fmla="*/ 0 w 4025900"/>
              <a:gd name="connsiteY0" fmla="*/ 7069667 h 7069667"/>
              <a:gd name="connsiteX1" fmla="*/ 0 w 4025900"/>
              <a:gd name="connsiteY1" fmla="*/ 50800 h 7069667"/>
              <a:gd name="connsiteX2" fmla="*/ 4025900 w 4025900"/>
              <a:gd name="connsiteY2" fmla="*/ 0 h 7069667"/>
              <a:gd name="connsiteX3" fmla="*/ 3390900 w 4025900"/>
              <a:gd name="connsiteY3" fmla="*/ 6026150 h 7069667"/>
              <a:gd name="connsiteX4" fmla="*/ 3098800 w 4025900"/>
              <a:gd name="connsiteY4" fmla="*/ 6492876 h 7069667"/>
              <a:gd name="connsiteX5" fmla="*/ 1968501 w 4025900"/>
              <a:gd name="connsiteY5" fmla="*/ 7069666 h 7069667"/>
              <a:gd name="connsiteX6" fmla="*/ 0 w 4025900"/>
              <a:gd name="connsiteY6" fmla="*/ 7069667 h 7069667"/>
              <a:gd name="connsiteX0" fmla="*/ 0 w 4127500"/>
              <a:gd name="connsiteY0" fmla="*/ 7069667 h 7069667"/>
              <a:gd name="connsiteX1" fmla="*/ 0 w 4127500"/>
              <a:gd name="connsiteY1" fmla="*/ 50800 h 7069667"/>
              <a:gd name="connsiteX2" fmla="*/ 4127500 w 4127500"/>
              <a:gd name="connsiteY2" fmla="*/ 0 h 7069667"/>
              <a:gd name="connsiteX3" fmla="*/ 3390900 w 4127500"/>
              <a:gd name="connsiteY3" fmla="*/ 6026150 h 7069667"/>
              <a:gd name="connsiteX4" fmla="*/ 3098800 w 4127500"/>
              <a:gd name="connsiteY4" fmla="*/ 6492876 h 7069667"/>
              <a:gd name="connsiteX5" fmla="*/ 1968501 w 4127500"/>
              <a:gd name="connsiteY5" fmla="*/ 7069666 h 7069667"/>
              <a:gd name="connsiteX6" fmla="*/ 0 w 4127500"/>
              <a:gd name="connsiteY6" fmla="*/ 7069667 h 7069667"/>
              <a:gd name="connsiteX0" fmla="*/ 0 w 4127500"/>
              <a:gd name="connsiteY0" fmla="*/ 7069667 h 7069667"/>
              <a:gd name="connsiteX1" fmla="*/ 0 w 4127500"/>
              <a:gd name="connsiteY1" fmla="*/ 50800 h 7069667"/>
              <a:gd name="connsiteX2" fmla="*/ 4127500 w 4127500"/>
              <a:gd name="connsiteY2" fmla="*/ 0 h 7069667"/>
              <a:gd name="connsiteX3" fmla="*/ 3390900 w 4127500"/>
              <a:gd name="connsiteY3" fmla="*/ 6026150 h 7069667"/>
              <a:gd name="connsiteX4" fmla="*/ 3492500 w 4127500"/>
              <a:gd name="connsiteY4" fmla="*/ 6518279 h 7069667"/>
              <a:gd name="connsiteX5" fmla="*/ 1968501 w 4127500"/>
              <a:gd name="connsiteY5" fmla="*/ 7069666 h 7069667"/>
              <a:gd name="connsiteX6" fmla="*/ 0 w 4127500"/>
              <a:gd name="connsiteY6" fmla="*/ 7069667 h 7069667"/>
              <a:gd name="connsiteX0" fmla="*/ 0 w 4127500"/>
              <a:gd name="connsiteY0" fmla="*/ 7069667 h 7069667"/>
              <a:gd name="connsiteX1" fmla="*/ 0 w 4127500"/>
              <a:gd name="connsiteY1" fmla="*/ 50800 h 7069667"/>
              <a:gd name="connsiteX2" fmla="*/ 4127500 w 4127500"/>
              <a:gd name="connsiteY2" fmla="*/ 0 h 7069667"/>
              <a:gd name="connsiteX3" fmla="*/ 3835400 w 4127500"/>
              <a:gd name="connsiteY3" fmla="*/ 6076954 h 7069667"/>
              <a:gd name="connsiteX4" fmla="*/ 3492500 w 4127500"/>
              <a:gd name="connsiteY4" fmla="*/ 6518279 h 7069667"/>
              <a:gd name="connsiteX5" fmla="*/ 1968501 w 4127500"/>
              <a:gd name="connsiteY5" fmla="*/ 7069666 h 7069667"/>
              <a:gd name="connsiteX6" fmla="*/ 0 w 4127500"/>
              <a:gd name="connsiteY6" fmla="*/ 7069667 h 7069667"/>
              <a:gd name="connsiteX0" fmla="*/ 0 w 4127500"/>
              <a:gd name="connsiteY0" fmla="*/ 7069667 h 7069667"/>
              <a:gd name="connsiteX1" fmla="*/ 0 w 4127500"/>
              <a:gd name="connsiteY1" fmla="*/ 50800 h 7069667"/>
              <a:gd name="connsiteX2" fmla="*/ 4127500 w 4127500"/>
              <a:gd name="connsiteY2" fmla="*/ 0 h 7069667"/>
              <a:gd name="connsiteX3" fmla="*/ 3835400 w 4127500"/>
              <a:gd name="connsiteY3" fmla="*/ 6076954 h 7069667"/>
              <a:gd name="connsiteX4" fmla="*/ 3492500 w 4127500"/>
              <a:gd name="connsiteY4" fmla="*/ 6518279 h 7069667"/>
              <a:gd name="connsiteX5" fmla="*/ 2628901 w 4127500"/>
              <a:gd name="connsiteY5" fmla="*/ 7056965 h 7069667"/>
              <a:gd name="connsiteX6" fmla="*/ 0 w 4127500"/>
              <a:gd name="connsiteY6" fmla="*/ 7069667 h 7069667"/>
              <a:gd name="connsiteX0" fmla="*/ 0 w 4648200"/>
              <a:gd name="connsiteY0" fmla="*/ 7018867 h 7018867"/>
              <a:gd name="connsiteX1" fmla="*/ 0 w 4648200"/>
              <a:gd name="connsiteY1" fmla="*/ 0 h 7018867"/>
              <a:gd name="connsiteX2" fmla="*/ 4648200 w 4648200"/>
              <a:gd name="connsiteY2" fmla="*/ 12705 h 7018867"/>
              <a:gd name="connsiteX3" fmla="*/ 3835400 w 4648200"/>
              <a:gd name="connsiteY3" fmla="*/ 6026154 h 7018867"/>
              <a:gd name="connsiteX4" fmla="*/ 3492500 w 4648200"/>
              <a:gd name="connsiteY4" fmla="*/ 6467479 h 7018867"/>
              <a:gd name="connsiteX5" fmla="*/ 2628901 w 4648200"/>
              <a:gd name="connsiteY5" fmla="*/ 7006165 h 7018867"/>
              <a:gd name="connsiteX6" fmla="*/ 0 w 4648200"/>
              <a:gd name="connsiteY6" fmla="*/ 7018867 h 7018867"/>
              <a:gd name="connsiteX0" fmla="*/ 0 w 4648200"/>
              <a:gd name="connsiteY0" fmla="*/ 7018867 h 7018867"/>
              <a:gd name="connsiteX1" fmla="*/ 0 w 4648200"/>
              <a:gd name="connsiteY1" fmla="*/ 0 h 7018867"/>
              <a:gd name="connsiteX2" fmla="*/ 4648200 w 4648200"/>
              <a:gd name="connsiteY2" fmla="*/ 12705 h 7018867"/>
              <a:gd name="connsiteX3" fmla="*/ 3835400 w 4648200"/>
              <a:gd name="connsiteY3" fmla="*/ 6026154 h 7018867"/>
              <a:gd name="connsiteX4" fmla="*/ 3492500 w 4648200"/>
              <a:gd name="connsiteY4" fmla="*/ 6467479 h 7018867"/>
              <a:gd name="connsiteX5" fmla="*/ 2628901 w 4648200"/>
              <a:gd name="connsiteY5" fmla="*/ 7006165 h 7018867"/>
              <a:gd name="connsiteX6" fmla="*/ 0 w 4648200"/>
              <a:gd name="connsiteY6" fmla="*/ 7018867 h 7018867"/>
              <a:gd name="connsiteX0" fmla="*/ 0 w 4648200"/>
              <a:gd name="connsiteY0" fmla="*/ 7018867 h 7018867"/>
              <a:gd name="connsiteX1" fmla="*/ 0 w 4648200"/>
              <a:gd name="connsiteY1" fmla="*/ 0 h 7018867"/>
              <a:gd name="connsiteX2" fmla="*/ 4648200 w 4648200"/>
              <a:gd name="connsiteY2" fmla="*/ 12705 h 7018867"/>
              <a:gd name="connsiteX3" fmla="*/ 3835400 w 4648200"/>
              <a:gd name="connsiteY3" fmla="*/ 6026154 h 7018867"/>
              <a:gd name="connsiteX4" fmla="*/ 3492500 w 4648200"/>
              <a:gd name="connsiteY4" fmla="*/ 6467479 h 7018867"/>
              <a:gd name="connsiteX5" fmla="*/ 2628901 w 4648200"/>
              <a:gd name="connsiteY5" fmla="*/ 7006165 h 7018867"/>
              <a:gd name="connsiteX6" fmla="*/ 0 w 4648200"/>
              <a:gd name="connsiteY6" fmla="*/ 7018867 h 7018867"/>
              <a:gd name="connsiteX0" fmla="*/ 0 w 4648200"/>
              <a:gd name="connsiteY0" fmla="*/ 7018867 h 7018867"/>
              <a:gd name="connsiteX1" fmla="*/ 0 w 4648200"/>
              <a:gd name="connsiteY1" fmla="*/ 0 h 7018867"/>
              <a:gd name="connsiteX2" fmla="*/ 4648200 w 4648200"/>
              <a:gd name="connsiteY2" fmla="*/ 12705 h 7018867"/>
              <a:gd name="connsiteX3" fmla="*/ 3835400 w 4648200"/>
              <a:gd name="connsiteY3" fmla="*/ 6026154 h 7018867"/>
              <a:gd name="connsiteX4" fmla="*/ 3492500 w 4648200"/>
              <a:gd name="connsiteY4" fmla="*/ 6467479 h 7018867"/>
              <a:gd name="connsiteX5" fmla="*/ 2628901 w 4648200"/>
              <a:gd name="connsiteY5" fmla="*/ 7006165 h 7018867"/>
              <a:gd name="connsiteX6" fmla="*/ 0 w 4648200"/>
              <a:gd name="connsiteY6" fmla="*/ 7018867 h 7018867"/>
              <a:gd name="connsiteX0" fmla="*/ 0 w 4648200"/>
              <a:gd name="connsiteY0" fmla="*/ 7018867 h 7018867"/>
              <a:gd name="connsiteX1" fmla="*/ 0 w 4648200"/>
              <a:gd name="connsiteY1" fmla="*/ 0 h 7018867"/>
              <a:gd name="connsiteX2" fmla="*/ 4648200 w 4648200"/>
              <a:gd name="connsiteY2" fmla="*/ 12705 h 7018867"/>
              <a:gd name="connsiteX3" fmla="*/ 3835400 w 4648200"/>
              <a:gd name="connsiteY3" fmla="*/ 6026154 h 7018867"/>
              <a:gd name="connsiteX4" fmla="*/ 3492500 w 4648200"/>
              <a:gd name="connsiteY4" fmla="*/ 6467479 h 7018867"/>
              <a:gd name="connsiteX5" fmla="*/ 2768601 w 4648200"/>
              <a:gd name="connsiteY5" fmla="*/ 7006165 h 7018867"/>
              <a:gd name="connsiteX6" fmla="*/ 0 w 4648200"/>
              <a:gd name="connsiteY6" fmla="*/ 7018867 h 7018867"/>
              <a:gd name="connsiteX0" fmla="*/ 0 w 4648200"/>
              <a:gd name="connsiteY0" fmla="*/ 7018867 h 7018867"/>
              <a:gd name="connsiteX1" fmla="*/ 0 w 4648200"/>
              <a:gd name="connsiteY1" fmla="*/ 0 h 7018867"/>
              <a:gd name="connsiteX2" fmla="*/ 4648200 w 4648200"/>
              <a:gd name="connsiteY2" fmla="*/ 12705 h 7018867"/>
              <a:gd name="connsiteX3" fmla="*/ 3835400 w 4648200"/>
              <a:gd name="connsiteY3" fmla="*/ 6026154 h 7018867"/>
              <a:gd name="connsiteX4" fmla="*/ 3492500 w 4648200"/>
              <a:gd name="connsiteY4" fmla="*/ 6467479 h 7018867"/>
              <a:gd name="connsiteX5" fmla="*/ 2768601 w 4648200"/>
              <a:gd name="connsiteY5" fmla="*/ 7006165 h 7018867"/>
              <a:gd name="connsiteX6" fmla="*/ 0 w 4648200"/>
              <a:gd name="connsiteY6" fmla="*/ 7018867 h 7018867"/>
              <a:gd name="connsiteX0" fmla="*/ 0 w 4648200"/>
              <a:gd name="connsiteY0" fmla="*/ 7018867 h 7018867"/>
              <a:gd name="connsiteX1" fmla="*/ 0 w 4648200"/>
              <a:gd name="connsiteY1" fmla="*/ 0 h 7018867"/>
              <a:gd name="connsiteX2" fmla="*/ 4648200 w 4648200"/>
              <a:gd name="connsiteY2" fmla="*/ 12705 h 7018867"/>
              <a:gd name="connsiteX3" fmla="*/ 3835400 w 4648200"/>
              <a:gd name="connsiteY3" fmla="*/ 6026154 h 7018867"/>
              <a:gd name="connsiteX4" fmla="*/ 3352800 w 4648200"/>
              <a:gd name="connsiteY4" fmla="*/ 6577553 h 7018867"/>
              <a:gd name="connsiteX5" fmla="*/ 2768601 w 4648200"/>
              <a:gd name="connsiteY5" fmla="*/ 7006165 h 7018867"/>
              <a:gd name="connsiteX6" fmla="*/ 0 w 4648200"/>
              <a:gd name="connsiteY6" fmla="*/ 7018867 h 7018867"/>
              <a:gd name="connsiteX0" fmla="*/ 0 w 4648200"/>
              <a:gd name="connsiteY0" fmla="*/ 7018867 h 7018867"/>
              <a:gd name="connsiteX1" fmla="*/ 0 w 4648200"/>
              <a:gd name="connsiteY1" fmla="*/ 0 h 7018867"/>
              <a:gd name="connsiteX2" fmla="*/ 4648200 w 4648200"/>
              <a:gd name="connsiteY2" fmla="*/ 12705 h 7018867"/>
              <a:gd name="connsiteX3" fmla="*/ 3835400 w 4648200"/>
              <a:gd name="connsiteY3" fmla="*/ 6026154 h 7018867"/>
              <a:gd name="connsiteX4" fmla="*/ 3352800 w 4648200"/>
              <a:gd name="connsiteY4" fmla="*/ 6577553 h 7018867"/>
              <a:gd name="connsiteX5" fmla="*/ 2768601 w 4648200"/>
              <a:gd name="connsiteY5" fmla="*/ 7006165 h 7018867"/>
              <a:gd name="connsiteX6" fmla="*/ 0 w 4648200"/>
              <a:gd name="connsiteY6" fmla="*/ 7018867 h 7018867"/>
              <a:gd name="connsiteX0" fmla="*/ 0 w 4648200"/>
              <a:gd name="connsiteY0" fmla="*/ 7018867 h 7018867"/>
              <a:gd name="connsiteX1" fmla="*/ 0 w 4648200"/>
              <a:gd name="connsiteY1" fmla="*/ 0 h 7018867"/>
              <a:gd name="connsiteX2" fmla="*/ 4648200 w 4648200"/>
              <a:gd name="connsiteY2" fmla="*/ 12705 h 7018867"/>
              <a:gd name="connsiteX3" fmla="*/ 3852334 w 4648200"/>
              <a:gd name="connsiteY3" fmla="*/ 5975350 h 7018867"/>
              <a:gd name="connsiteX4" fmla="*/ 3352800 w 4648200"/>
              <a:gd name="connsiteY4" fmla="*/ 6577553 h 7018867"/>
              <a:gd name="connsiteX5" fmla="*/ 2768601 w 4648200"/>
              <a:gd name="connsiteY5" fmla="*/ 7006165 h 7018867"/>
              <a:gd name="connsiteX6" fmla="*/ 0 w 4648200"/>
              <a:gd name="connsiteY6" fmla="*/ 7018867 h 7018867"/>
              <a:gd name="connsiteX0" fmla="*/ 0 w 4648200"/>
              <a:gd name="connsiteY0" fmla="*/ 7018867 h 7018867"/>
              <a:gd name="connsiteX1" fmla="*/ 0 w 4648200"/>
              <a:gd name="connsiteY1" fmla="*/ 0 h 7018867"/>
              <a:gd name="connsiteX2" fmla="*/ 4648200 w 4648200"/>
              <a:gd name="connsiteY2" fmla="*/ 12705 h 7018867"/>
              <a:gd name="connsiteX3" fmla="*/ 3852334 w 4648200"/>
              <a:gd name="connsiteY3" fmla="*/ 5975350 h 7018867"/>
              <a:gd name="connsiteX4" fmla="*/ 3352800 w 4648200"/>
              <a:gd name="connsiteY4" fmla="*/ 6577553 h 7018867"/>
              <a:gd name="connsiteX5" fmla="*/ 2768601 w 4648200"/>
              <a:gd name="connsiteY5" fmla="*/ 7006165 h 7018867"/>
              <a:gd name="connsiteX6" fmla="*/ 0 w 4648200"/>
              <a:gd name="connsiteY6" fmla="*/ 7018867 h 7018867"/>
              <a:gd name="connsiteX0" fmla="*/ 0 w 4648200"/>
              <a:gd name="connsiteY0" fmla="*/ 7018867 h 7018867"/>
              <a:gd name="connsiteX1" fmla="*/ 0 w 4648200"/>
              <a:gd name="connsiteY1" fmla="*/ 0 h 7018867"/>
              <a:gd name="connsiteX2" fmla="*/ 4648200 w 4648200"/>
              <a:gd name="connsiteY2" fmla="*/ 12705 h 7018867"/>
              <a:gd name="connsiteX3" fmla="*/ 3839634 w 4648200"/>
              <a:gd name="connsiteY3" fmla="*/ 6010278 h 7018867"/>
              <a:gd name="connsiteX4" fmla="*/ 3352800 w 4648200"/>
              <a:gd name="connsiteY4" fmla="*/ 6577553 h 7018867"/>
              <a:gd name="connsiteX5" fmla="*/ 2768601 w 4648200"/>
              <a:gd name="connsiteY5" fmla="*/ 7006165 h 7018867"/>
              <a:gd name="connsiteX6" fmla="*/ 0 w 4648200"/>
              <a:gd name="connsiteY6" fmla="*/ 7018867 h 7018867"/>
              <a:gd name="connsiteX0" fmla="*/ 0 w 4648200"/>
              <a:gd name="connsiteY0" fmla="*/ 7018867 h 7018867"/>
              <a:gd name="connsiteX1" fmla="*/ 0 w 4648200"/>
              <a:gd name="connsiteY1" fmla="*/ 0 h 7018867"/>
              <a:gd name="connsiteX2" fmla="*/ 4648200 w 4648200"/>
              <a:gd name="connsiteY2" fmla="*/ 12705 h 7018867"/>
              <a:gd name="connsiteX3" fmla="*/ 3839634 w 4648200"/>
              <a:gd name="connsiteY3" fmla="*/ 6010278 h 7018867"/>
              <a:gd name="connsiteX4" fmla="*/ 3413125 w 4648200"/>
              <a:gd name="connsiteY4" fmla="*/ 6583903 h 7018867"/>
              <a:gd name="connsiteX5" fmla="*/ 2768601 w 4648200"/>
              <a:gd name="connsiteY5" fmla="*/ 7006165 h 7018867"/>
              <a:gd name="connsiteX6" fmla="*/ 0 w 4648200"/>
              <a:gd name="connsiteY6" fmla="*/ 7018867 h 7018867"/>
              <a:gd name="connsiteX0" fmla="*/ 0 w 4648200"/>
              <a:gd name="connsiteY0" fmla="*/ 7018867 h 7018867"/>
              <a:gd name="connsiteX1" fmla="*/ 0 w 4648200"/>
              <a:gd name="connsiteY1" fmla="*/ 0 h 7018867"/>
              <a:gd name="connsiteX2" fmla="*/ 4648200 w 4648200"/>
              <a:gd name="connsiteY2" fmla="*/ 12705 h 7018867"/>
              <a:gd name="connsiteX3" fmla="*/ 3839634 w 4648200"/>
              <a:gd name="connsiteY3" fmla="*/ 6010278 h 7018867"/>
              <a:gd name="connsiteX4" fmla="*/ 3413125 w 4648200"/>
              <a:gd name="connsiteY4" fmla="*/ 6583903 h 7018867"/>
              <a:gd name="connsiteX5" fmla="*/ 2806701 w 4648200"/>
              <a:gd name="connsiteY5" fmla="*/ 6993464 h 7018867"/>
              <a:gd name="connsiteX6" fmla="*/ 0 w 4648200"/>
              <a:gd name="connsiteY6" fmla="*/ 7018867 h 7018867"/>
              <a:gd name="connsiteX0" fmla="*/ 0 w 4648200"/>
              <a:gd name="connsiteY0" fmla="*/ 7018867 h 7018867"/>
              <a:gd name="connsiteX1" fmla="*/ 0 w 4648200"/>
              <a:gd name="connsiteY1" fmla="*/ 0 h 7018867"/>
              <a:gd name="connsiteX2" fmla="*/ 4648200 w 4648200"/>
              <a:gd name="connsiteY2" fmla="*/ 12705 h 7018867"/>
              <a:gd name="connsiteX3" fmla="*/ 3839634 w 4648200"/>
              <a:gd name="connsiteY3" fmla="*/ 6010278 h 7018867"/>
              <a:gd name="connsiteX4" fmla="*/ 3413125 w 4648200"/>
              <a:gd name="connsiteY4" fmla="*/ 6583903 h 7018867"/>
              <a:gd name="connsiteX5" fmla="*/ 2901951 w 4648200"/>
              <a:gd name="connsiteY5" fmla="*/ 6999815 h 7018867"/>
              <a:gd name="connsiteX6" fmla="*/ 0 w 4648200"/>
              <a:gd name="connsiteY6" fmla="*/ 7018867 h 7018867"/>
              <a:gd name="connsiteX0" fmla="*/ 0 w 4648200"/>
              <a:gd name="connsiteY0" fmla="*/ 7018867 h 7018867"/>
              <a:gd name="connsiteX1" fmla="*/ 0 w 4648200"/>
              <a:gd name="connsiteY1" fmla="*/ 0 h 7018867"/>
              <a:gd name="connsiteX2" fmla="*/ 4648200 w 4648200"/>
              <a:gd name="connsiteY2" fmla="*/ 12705 h 7018867"/>
              <a:gd name="connsiteX3" fmla="*/ 3839634 w 4648200"/>
              <a:gd name="connsiteY3" fmla="*/ 6010278 h 7018867"/>
              <a:gd name="connsiteX4" fmla="*/ 3413125 w 4648200"/>
              <a:gd name="connsiteY4" fmla="*/ 6583903 h 7018867"/>
              <a:gd name="connsiteX5" fmla="*/ 2813051 w 4648200"/>
              <a:gd name="connsiteY5" fmla="*/ 6996640 h 7018867"/>
              <a:gd name="connsiteX6" fmla="*/ 0 w 4648200"/>
              <a:gd name="connsiteY6" fmla="*/ 7018867 h 7018867"/>
              <a:gd name="connsiteX0" fmla="*/ 0 w 4648200"/>
              <a:gd name="connsiteY0" fmla="*/ 7018867 h 7018867"/>
              <a:gd name="connsiteX1" fmla="*/ 0 w 4648200"/>
              <a:gd name="connsiteY1" fmla="*/ 0 h 7018867"/>
              <a:gd name="connsiteX2" fmla="*/ 4648200 w 4648200"/>
              <a:gd name="connsiteY2" fmla="*/ 12705 h 7018867"/>
              <a:gd name="connsiteX3" fmla="*/ 3839634 w 4648200"/>
              <a:gd name="connsiteY3" fmla="*/ 6010278 h 7018867"/>
              <a:gd name="connsiteX4" fmla="*/ 3413125 w 4648200"/>
              <a:gd name="connsiteY4" fmla="*/ 6583903 h 7018867"/>
              <a:gd name="connsiteX5" fmla="*/ 2882901 w 4648200"/>
              <a:gd name="connsiteY5" fmla="*/ 6996640 h 7018867"/>
              <a:gd name="connsiteX6" fmla="*/ 0 w 4648200"/>
              <a:gd name="connsiteY6" fmla="*/ 7018867 h 7018867"/>
              <a:gd name="connsiteX0" fmla="*/ 0 w 4648200"/>
              <a:gd name="connsiteY0" fmla="*/ 7018867 h 7018867"/>
              <a:gd name="connsiteX1" fmla="*/ 0 w 4648200"/>
              <a:gd name="connsiteY1" fmla="*/ 0 h 7018867"/>
              <a:gd name="connsiteX2" fmla="*/ 4648200 w 4648200"/>
              <a:gd name="connsiteY2" fmla="*/ 12705 h 7018867"/>
              <a:gd name="connsiteX3" fmla="*/ 3839634 w 4648200"/>
              <a:gd name="connsiteY3" fmla="*/ 6010278 h 7018867"/>
              <a:gd name="connsiteX4" fmla="*/ 3413125 w 4648200"/>
              <a:gd name="connsiteY4" fmla="*/ 6583903 h 7018867"/>
              <a:gd name="connsiteX5" fmla="*/ 2882901 w 4648200"/>
              <a:gd name="connsiteY5" fmla="*/ 6996640 h 7018867"/>
              <a:gd name="connsiteX6" fmla="*/ 0 w 4648200"/>
              <a:gd name="connsiteY6" fmla="*/ 7018867 h 7018867"/>
              <a:gd name="connsiteX0" fmla="*/ 0 w 4637047"/>
              <a:gd name="connsiteY0" fmla="*/ 7018867 h 7018867"/>
              <a:gd name="connsiteX1" fmla="*/ 0 w 4637047"/>
              <a:gd name="connsiteY1" fmla="*/ 0 h 7018867"/>
              <a:gd name="connsiteX2" fmla="*/ 4637047 w 4637047"/>
              <a:gd name="connsiteY2" fmla="*/ 68466 h 7018867"/>
              <a:gd name="connsiteX3" fmla="*/ 3839634 w 4637047"/>
              <a:gd name="connsiteY3" fmla="*/ 6010278 h 7018867"/>
              <a:gd name="connsiteX4" fmla="*/ 3413125 w 4637047"/>
              <a:gd name="connsiteY4" fmla="*/ 6583903 h 7018867"/>
              <a:gd name="connsiteX5" fmla="*/ 2882901 w 4637047"/>
              <a:gd name="connsiteY5" fmla="*/ 6996640 h 7018867"/>
              <a:gd name="connsiteX6" fmla="*/ 0 w 4637047"/>
              <a:gd name="connsiteY6" fmla="*/ 7018867 h 7018867"/>
              <a:gd name="connsiteX0" fmla="*/ 0 w 4637047"/>
              <a:gd name="connsiteY0" fmla="*/ 6950401 h 6950401"/>
              <a:gd name="connsiteX1" fmla="*/ 122664 w 4637047"/>
              <a:gd name="connsiteY1" fmla="*/ 98816 h 6950401"/>
              <a:gd name="connsiteX2" fmla="*/ 4637047 w 4637047"/>
              <a:gd name="connsiteY2" fmla="*/ 0 h 6950401"/>
              <a:gd name="connsiteX3" fmla="*/ 3839634 w 4637047"/>
              <a:gd name="connsiteY3" fmla="*/ 5941812 h 6950401"/>
              <a:gd name="connsiteX4" fmla="*/ 3413125 w 4637047"/>
              <a:gd name="connsiteY4" fmla="*/ 6515437 h 6950401"/>
              <a:gd name="connsiteX5" fmla="*/ 2882901 w 4637047"/>
              <a:gd name="connsiteY5" fmla="*/ 6928174 h 6950401"/>
              <a:gd name="connsiteX6" fmla="*/ 0 w 4637047"/>
              <a:gd name="connsiteY6" fmla="*/ 6950401 h 6950401"/>
              <a:gd name="connsiteX0" fmla="*/ 0 w 4637047"/>
              <a:gd name="connsiteY0" fmla="*/ 6950401 h 6950401"/>
              <a:gd name="connsiteX1" fmla="*/ 89210 w 4637047"/>
              <a:gd name="connsiteY1" fmla="*/ 20760 h 6950401"/>
              <a:gd name="connsiteX2" fmla="*/ 4637047 w 4637047"/>
              <a:gd name="connsiteY2" fmla="*/ 0 h 6950401"/>
              <a:gd name="connsiteX3" fmla="*/ 3839634 w 4637047"/>
              <a:gd name="connsiteY3" fmla="*/ 5941812 h 6950401"/>
              <a:gd name="connsiteX4" fmla="*/ 3413125 w 4637047"/>
              <a:gd name="connsiteY4" fmla="*/ 6515437 h 6950401"/>
              <a:gd name="connsiteX5" fmla="*/ 2882901 w 4637047"/>
              <a:gd name="connsiteY5" fmla="*/ 6928174 h 6950401"/>
              <a:gd name="connsiteX6" fmla="*/ 0 w 4637047"/>
              <a:gd name="connsiteY6" fmla="*/ 6950401 h 6950401"/>
              <a:gd name="connsiteX0" fmla="*/ 55756 w 4547837"/>
              <a:gd name="connsiteY0" fmla="*/ 6817096 h 6928174"/>
              <a:gd name="connsiteX1" fmla="*/ 0 w 4547837"/>
              <a:gd name="connsiteY1" fmla="*/ 20760 h 6928174"/>
              <a:gd name="connsiteX2" fmla="*/ 4547837 w 4547837"/>
              <a:gd name="connsiteY2" fmla="*/ 0 h 6928174"/>
              <a:gd name="connsiteX3" fmla="*/ 3750424 w 4547837"/>
              <a:gd name="connsiteY3" fmla="*/ 5941812 h 6928174"/>
              <a:gd name="connsiteX4" fmla="*/ 3323915 w 4547837"/>
              <a:gd name="connsiteY4" fmla="*/ 6515437 h 6928174"/>
              <a:gd name="connsiteX5" fmla="*/ 2793691 w 4547837"/>
              <a:gd name="connsiteY5" fmla="*/ 6928174 h 6928174"/>
              <a:gd name="connsiteX6" fmla="*/ 55756 w 4547837"/>
              <a:gd name="connsiteY6" fmla="*/ 6817096 h 6928174"/>
              <a:gd name="connsiteX0" fmla="*/ 0 w 4547837"/>
              <a:gd name="connsiteY0" fmla="*/ 6862214 h 6928174"/>
              <a:gd name="connsiteX1" fmla="*/ 0 w 4547837"/>
              <a:gd name="connsiteY1" fmla="*/ 20760 h 6928174"/>
              <a:gd name="connsiteX2" fmla="*/ 4547837 w 4547837"/>
              <a:gd name="connsiteY2" fmla="*/ 0 h 6928174"/>
              <a:gd name="connsiteX3" fmla="*/ 3750424 w 4547837"/>
              <a:gd name="connsiteY3" fmla="*/ 5941812 h 6928174"/>
              <a:gd name="connsiteX4" fmla="*/ 3323915 w 4547837"/>
              <a:gd name="connsiteY4" fmla="*/ 6515437 h 6928174"/>
              <a:gd name="connsiteX5" fmla="*/ 2793691 w 4547837"/>
              <a:gd name="connsiteY5" fmla="*/ 6928174 h 6928174"/>
              <a:gd name="connsiteX6" fmla="*/ 0 w 4547837"/>
              <a:gd name="connsiteY6" fmla="*/ 6862214 h 6928174"/>
              <a:gd name="connsiteX0" fmla="*/ 0 w 4547837"/>
              <a:gd name="connsiteY0" fmla="*/ 6862214 h 6928174"/>
              <a:gd name="connsiteX1" fmla="*/ 0 w 4547837"/>
              <a:gd name="connsiteY1" fmla="*/ 20760 h 6928174"/>
              <a:gd name="connsiteX2" fmla="*/ 4547837 w 4547837"/>
              <a:gd name="connsiteY2" fmla="*/ 0 h 6928174"/>
              <a:gd name="connsiteX3" fmla="*/ 3750424 w 4547837"/>
              <a:gd name="connsiteY3" fmla="*/ 5941812 h 6928174"/>
              <a:gd name="connsiteX4" fmla="*/ 3323915 w 4547837"/>
              <a:gd name="connsiteY4" fmla="*/ 6515437 h 6928174"/>
              <a:gd name="connsiteX5" fmla="*/ 2859164 w 4547837"/>
              <a:gd name="connsiteY5" fmla="*/ 6888560 h 6928174"/>
              <a:gd name="connsiteX6" fmla="*/ 2793691 w 4547837"/>
              <a:gd name="connsiteY6" fmla="*/ 6928174 h 6928174"/>
              <a:gd name="connsiteX7" fmla="*/ 0 w 4547837"/>
              <a:gd name="connsiteY7" fmla="*/ 6862214 h 6928174"/>
              <a:gd name="connsiteX0" fmla="*/ 0 w 4547837"/>
              <a:gd name="connsiteY0" fmla="*/ 6862214 h 6888560"/>
              <a:gd name="connsiteX1" fmla="*/ 0 w 4547837"/>
              <a:gd name="connsiteY1" fmla="*/ 20760 h 6888560"/>
              <a:gd name="connsiteX2" fmla="*/ 4547837 w 4547837"/>
              <a:gd name="connsiteY2" fmla="*/ 0 h 6888560"/>
              <a:gd name="connsiteX3" fmla="*/ 3750424 w 4547837"/>
              <a:gd name="connsiteY3" fmla="*/ 5941812 h 6888560"/>
              <a:gd name="connsiteX4" fmla="*/ 3323915 w 4547837"/>
              <a:gd name="connsiteY4" fmla="*/ 6515437 h 6888560"/>
              <a:gd name="connsiteX5" fmla="*/ 2859164 w 4547837"/>
              <a:gd name="connsiteY5" fmla="*/ 6888560 h 6888560"/>
              <a:gd name="connsiteX6" fmla="*/ 0 w 4547837"/>
              <a:gd name="connsiteY6" fmla="*/ 6862214 h 6888560"/>
              <a:gd name="connsiteX0" fmla="*/ 0 w 4547837"/>
              <a:gd name="connsiteY0" fmla="*/ 6862214 h 6888560"/>
              <a:gd name="connsiteX1" fmla="*/ 3810 w 4547837"/>
              <a:gd name="connsiteY1" fmla="*/ 9331 h 6888560"/>
              <a:gd name="connsiteX2" fmla="*/ 4547837 w 4547837"/>
              <a:gd name="connsiteY2" fmla="*/ 0 h 6888560"/>
              <a:gd name="connsiteX3" fmla="*/ 3750424 w 4547837"/>
              <a:gd name="connsiteY3" fmla="*/ 5941812 h 6888560"/>
              <a:gd name="connsiteX4" fmla="*/ 3323915 w 4547837"/>
              <a:gd name="connsiteY4" fmla="*/ 6515437 h 6888560"/>
              <a:gd name="connsiteX5" fmla="*/ 2859164 w 4547837"/>
              <a:gd name="connsiteY5" fmla="*/ 6888560 h 6888560"/>
              <a:gd name="connsiteX6" fmla="*/ 0 w 4547837"/>
              <a:gd name="connsiteY6" fmla="*/ 6862214 h 6888560"/>
              <a:gd name="connsiteX0" fmla="*/ 0 w 4547837"/>
              <a:gd name="connsiteY0" fmla="*/ 6862214 h 6877644"/>
              <a:gd name="connsiteX1" fmla="*/ 3810 w 4547837"/>
              <a:gd name="connsiteY1" fmla="*/ 9331 h 6877644"/>
              <a:gd name="connsiteX2" fmla="*/ 4547837 w 4547837"/>
              <a:gd name="connsiteY2" fmla="*/ 0 h 6877644"/>
              <a:gd name="connsiteX3" fmla="*/ 3750424 w 4547837"/>
              <a:gd name="connsiteY3" fmla="*/ 5941812 h 6877644"/>
              <a:gd name="connsiteX4" fmla="*/ 3323915 w 4547837"/>
              <a:gd name="connsiteY4" fmla="*/ 6515437 h 6877644"/>
              <a:gd name="connsiteX5" fmla="*/ 2874403 w 4547837"/>
              <a:gd name="connsiteY5" fmla="*/ 6877644 h 6877644"/>
              <a:gd name="connsiteX6" fmla="*/ 0 w 4547837"/>
              <a:gd name="connsiteY6" fmla="*/ 6862214 h 6877644"/>
              <a:gd name="connsiteX0" fmla="*/ 0 w 4547837"/>
              <a:gd name="connsiteY0" fmla="*/ 6862214 h 6874348"/>
              <a:gd name="connsiteX1" fmla="*/ 3810 w 4547837"/>
              <a:gd name="connsiteY1" fmla="*/ 9331 h 6874348"/>
              <a:gd name="connsiteX2" fmla="*/ 4547837 w 4547837"/>
              <a:gd name="connsiteY2" fmla="*/ 0 h 6874348"/>
              <a:gd name="connsiteX3" fmla="*/ 3750424 w 4547837"/>
              <a:gd name="connsiteY3" fmla="*/ 5941812 h 6874348"/>
              <a:gd name="connsiteX4" fmla="*/ 3323915 w 4547837"/>
              <a:gd name="connsiteY4" fmla="*/ 6515437 h 6874348"/>
              <a:gd name="connsiteX5" fmla="*/ 2878212 w 4547837"/>
              <a:gd name="connsiteY5" fmla="*/ 6874348 h 6874348"/>
              <a:gd name="connsiteX6" fmla="*/ 0 w 4547837"/>
              <a:gd name="connsiteY6" fmla="*/ 6862214 h 6874348"/>
              <a:gd name="connsiteX0" fmla="*/ 0 w 4547837"/>
              <a:gd name="connsiteY0" fmla="*/ 6862214 h 6867241"/>
              <a:gd name="connsiteX1" fmla="*/ 3810 w 4547837"/>
              <a:gd name="connsiteY1" fmla="*/ 9331 h 6867241"/>
              <a:gd name="connsiteX2" fmla="*/ 4547837 w 4547837"/>
              <a:gd name="connsiteY2" fmla="*/ 0 h 6867241"/>
              <a:gd name="connsiteX3" fmla="*/ 3750424 w 4547837"/>
              <a:gd name="connsiteY3" fmla="*/ 5941812 h 6867241"/>
              <a:gd name="connsiteX4" fmla="*/ 3323915 w 4547837"/>
              <a:gd name="connsiteY4" fmla="*/ 6515437 h 6867241"/>
              <a:gd name="connsiteX5" fmla="*/ 2885831 w 4547837"/>
              <a:gd name="connsiteY5" fmla="*/ 6867241 h 6867241"/>
              <a:gd name="connsiteX6" fmla="*/ 0 w 4547837"/>
              <a:gd name="connsiteY6" fmla="*/ 6862214 h 6867241"/>
              <a:gd name="connsiteX0" fmla="*/ 0 w 4547837"/>
              <a:gd name="connsiteY0" fmla="*/ 6862214 h 6867241"/>
              <a:gd name="connsiteX1" fmla="*/ 3810 w 4547837"/>
              <a:gd name="connsiteY1" fmla="*/ 5521 h 6867241"/>
              <a:gd name="connsiteX2" fmla="*/ 4547837 w 4547837"/>
              <a:gd name="connsiteY2" fmla="*/ 0 h 6867241"/>
              <a:gd name="connsiteX3" fmla="*/ 3750424 w 4547837"/>
              <a:gd name="connsiteY3" fmla="*/ 5941812 h 6867241"/>
              <a:gd name="connsiteX4" fmla="*/ 3323915 w 4547837"/>
              <a:gd name="connsiteY4" fmla="*/ 6515437 h 6867241"/>
              <a:gd name="connsiteX5" fmla="*/ 2885831 w 4547837"/>
              <a:gd name="connsiteY5" fmla="*/ 6867241 h 6867241"/>
              <a:gd name="connsiteX6" fmla="*/ 0 w 4547837"/>
              <a:gd name="connsiteY6" fmla="*/ 6862214 h 686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7837" h="6867241">
                <a:moveTo>
                  <a:pt x="0" y="6862214"/>
                </a:moveTo>
                <a:lnTo>
                  <a:pt x="3810" y="5521"/>
                </a:lnTo>
                <a:lnTo>
                  <a:pt x="4547837" y="0"/>
                </a:lnTo>
                <a:cubicBezTo>
                  <a:pt x="4278315" y="1999191"/>
                  <a:pt x="4019946" y="3942621"/>
                  <a:pt x="3750424" y="5941812"/>
                </a:cubicBezTo>
                <a:cubicBezTo>
                  <a:pt x="3708090" y="6228622"/>
                  <a:pt x="3628715" y="6265658"/>
                  <a:pt x="3323915" y="6515437"/>
                </a:cubicBezTo>
                <a:lnTo>
                  <a:pt x="2885831" y="6867241"/>
                </a:lnTo>
                <a:lnTo>
                  <a:pt x="0" y="68622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>
            <a:lvl1pPr algn="ctr">
              <a:buNone/>
              <a:defRPr sz="1500" b="0" i="0">
                <a:solidFill>
                  <a:srgbClr val="646464"/>
                </a:solidFill>
                <a:latin typeface="DIN Offc Pro"/>
                <a:cs typeface="DIN Offc Pro"/>
              </a:defRPr>
            </a:lvl1pPr>
          </a:lstStyle>
          <a:p>
            <a:r>
              <a:rPr lang="en-US" dirty="0" smtClean="0"/>
              <a:t>Click icon to                 place image</a:t>
            </a:r>
            <a:endParaRPr lang="en-US" dirty="0"/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3957166" y="-1834"/>
            <a:ext cx="5193736" cy="6859833"/>
          </a:xfrm>
          <a:custGeom>
            <a:avLst/>
            <a:gdLst>
              <a:gd name="connsiteX0" fmla="*/ 0 w 3276600"/>
              <a:gd name="connsiteY0" fmla="*/ 0 h 5892800"/>
              <a:gd name="connsiteX1" fmla="*/ 3276600 w 3276600"/>
              <a:gd name="connsiteY1" fmla="*/ 0 h 5892800"/>
              <a:gd name="connsiteX2" fmla="*/ 3276600 w 3276600"/>
              <a:gd name="connsiteY2" fmla="*/ 5892800 h 5892800"/>
              <a:gd name="connsiteX3" fmla="*/ 0 w 3276600"/>
              <a:gd name="connsiteY3" fmla="*/ 5892800 h 5892800"/>
              <a:gd name="connsiteX4" fmla="*/ 0 w 3276600"/>
              <a:gd name="connsiteY4" fmla="*/ 0 h 5892800"/>
              <a:gd name="connsiteX0" fmla="*/ 0 w 4025900"/>
              <a:gd name="connsiteY0" fmla="*/ 0 h 5892800"/>
              <a:gd name="connsiteX1" fmla="*/ 3276600 w 4025900"/>
              <a:gd name="connsiteY1" fmla="*/ 0 h 5892800"/>
              <a:gd name="connsiteX2" fmla="*/ 4025900 w 4025900"/>
              <a:gd name="connsiteY2" fmla="*/ 0 h 5892800"/>
              <a:gd name="connsiteX3" fmla="*/ 3276600 w 4025900"/>
              <a:gd name="connsiteY3" fmla="*/ 5892800 h 5892800"/>
              <a:gd name="connsiteX4" fmla="*/ 0 w 4025900"/>
              <a:gd name="connsiteY4" fmla="*/ 5892800 h 5892800"/>
              <a:gd name="connsiteX5" fmla="*/ 0 w 4025900"/>
              <a:gd name="connsiteY5" fmla="*/ 0 h 5892800"/>
              <a:gd name="connsiteX0" fmla="*/ 0 w 4178300"/>
              <a:gd name="connsiteY0" fmla="*/ 317500 h 5892800"/>
              <a:gd name="connsiteX1" fmla="*/ 3429000 w 4178300"/>
              <a:gd name="connsiteY1" fmla="*/ 0 h 5892800"/>
              <a:gd name="connsiteX2" fmla="*/ 4178300 w 4178300"/>
              <a:gd name="connsiteY2" fmla="*/ 0 h 5892800"/>
              <a:gd name="connsiteX3" fmla="*/ 3429000 w 4178300"/>
              <a:gd name="connsiteY3" fmla="*/ 5892800 h 5892800"/>
              <a:gd name="connsiteX4" fmla="*/ 152400 w 4178300"/>
              <a:gd name="connsiteY4" fmla="*/ 5892800 h 5892800"/>
              <a:gd name="connsiteX5" fmla="*/ 0 w 4178300"/>
              <a:gd name="connsiteY5" fmla="*/ 317500 h 5892800"/>
              <a:gd name="connsiteX0" fmla="*/ 0 w 4178300"/>
              <a:gd name="connsiteY0" fmla="*/ 317500 h 5892800"/>
              <a:gd name="connsiteX1" fmla="*/ 3429000 w 4178300"/>
              <a:gd name="connsiteY1" fmla="*/ 0 h 5892800"/>
              <a:gd name="connsiteX2" fmla="*/ 4178300 w 4178300"/>
              <a:gd name="connsiteY2" fmla="*/ 0 h 5892800"/>
              <a:gd name="connsiteX3" fmla="*/ 3429000 w 4178300"/>
              <a:gd name="connsiteY3" fmla="*/ 5892800 h 5892800"/>
              <a:gd name="connsiteX4" fmla="*/ 152400 w 4178300"/>
              <a:gd name="connsiteY4" fmla="*/ 5892800 h 5892800"/>
              <a:gd name="connsiteX5" fmla="*/ 152400 w 4178300"/>
              <a:gd name="connsiteY5" fmla="*/ 5880100 h 5892800"/>
              <a:gd name="connsiteX6" fmla="*/ 0 w 4178300"/>
              <a:gd name="connsiteY6" fmla="*/ 317500 h 5892800"/>
              <a:gd name="connsiteX0" fmla="*/ 25400 w 4203700"/>
              <a:gd name="connsiteY0" fmla="*/ 317500 h 5909733"/>
              <a:gd name="connsiteX1" fmla="*/ 3454400 w 4203700"/>
              <a:gd name="connsiteY1" fmla="*/ 0 h 5909733"/>
              <a:gd name="connsiteX2" fmla="*/ 4203700 w 4203700"/>
              <a:gd name="connsiteY2" fmla="*/ 0 h 5909733"/>
              <a:gd name="connsiteX3" fmla="*/ 3454400 w 4203700"/>
              <a:gd name="connsiteY3" fmla="*/ 5892800 h 5909733"/>
              <a:gd name="connsiteX4" fmla="*/ 177800 w 4203700"/>
              <a:gd name="connsiteY4" fmla="*/ 5892800 h 5909733"/>
              <a:gd name="connsiteX5" fmla="*/ 177800 w 4203700"/>
              <a:gd name="connsiteY5" fmla="*/ 5880100 h 5909733"/>
              <a:gd name="connsiteX6" fmla="*/ 25400 w 4203700"/>
              <a:gd name="connsiteY6" fmla="*/ 317500 h 5909733"/>
              <a:gd name="connsiteX0" fmla="*/ 25400 w 4203700"/>
              <a:gd name="connsiteY0" fmla="*/ 317500 h 5909733"/>
              <a:gd name="connsiteX1" fmla="*/ 3454400 w 4203700"/>
              <a:gd name="connsiteY1" fmla="*/ 0 h 5909733"/>
              <a:gd name="connsiteX2" fmla="*/ 4203700 w 4203700"/>
              <a:gd name="connsiteY2" fmla="*/ 0 h 5909733"/>
              <a:gd name="connsiteX3" fmla="*/ 3454400 w 4203700"/>
              <a:gd name="connsiteY3" fmla="*/ 5892800 h 5909733"/>
              <a:gd name="connsiteX4" fmla="*/ 177800 w 4203700"/>
              <a:gd name="connsiteY4" fmla="*/ 5892800 h 5909733"/>
              <a:gd name="connsiteX5" fmla="*/ 177800 w 4203700"/>
              <a:gd name="connsiteY5" fmla="*/ 5880100 h 5909733"/>
              <a:gd name="connsiteX6" fmla="*/ 25400 w 4203700"/>
              <a:gd name="connsiteY6" fmla="*/ 317500 h 5909733"/>
              <a:gd name="connsiteX0" fmla="*/ 254000 w 4432300"/>
              <a:gd name="connsiteY0" fmla="*/ 317500 h 5909733"/>
              <a:gd name="connsiteX1" fmla="*/ 3683000 w 4432300"/>
              <a:gd name="connsiteY1" fmla="*/ 0 h 5909733"/>
              <a:gd name="connsiteX2" fmla="*/ 4432300 w 4432300"/>
              <a:gd name="connsiteY2" fmla="*/ 0 h 5909733"/>
              <a:gd name="connsiteX3" fmla="*/ 3683000 w 4432300"/>
              <a:gd name="connsiteY3" fmla="*/ 5892800 h 5909733"/>
              <a:gd name="connsiteX4" fmla="*/ 406400 w 4432300"/>
              <a:gd name="connsiteY4" fmla="*/ 5892800 h 5909733"/>
              <a:gd name="connsiteX5" fmla="*/ 177800 w 4432300"/>
              <a:gd name="connsiteY5" fmla="*/ 5880100 h 5909733"/>
              <a:gd name="connsiteX6" fmla="*/ 254000 w 4432300"/>
              <a:gd name="connsiteY6" fmla="*/ 317500 h 5909733"/>
              <a:gd name="connsiteX0" fmla="*/ 254000 w 4432300"/>
              <a:gd name="connsiteY0" fmla="*/ 317500 h 6819900"/>
              <a:gd name="connsiteX1" fmla="*/ 3683000 w 4432300"/>
              <a:gd name="connsiteY1" fmla="*/ 0 h 6819900"/>
              <a:gd name="connsiteX2" fmla="*/ 4432300 w 4432300"/>
              <a:gd name="connsiteY2" fmla="*/ 0 h 6819900"/>
              <a:gd name="connsiteX3" fmla="*/ 3683000 w 4432300"/>
              <a:gd name="connsiteY3" fmla="*/ 5892800 h 6819900"/>
              <a:gd name="connsiteX4" fmla="*/ 3238500 w 4432300"/>
              <a:gd name="connsiteY4" fmla="*/ 6819900 h 6819900"/>
              <a:gd name="connsiteX5" fmla="*/ 177800 w 4432300"/>
              <a:gd name="connsiteY5" fmla="*/ 5880100 h 6819900"/>
              <a:gd name="connsiteX6" fmla="*/ 254000 w 4432300"/>
              <a:gd name="connsiteY6" fmla="*/ 317500 h 6819900"/>
              <a:gd name="connsiteX0" fmla="*/ 254000 w 4432300"/>
              <a:gd name="connsiteY0" fmla="*/ 317500 h 6819900"/>
              <a:gd name="connsiteX1" fmla="*/ 3683000 w 4432300"/>
              <a:gd name="connsiteY1" fmla="*/ 0 h 6819900"/>
              <a:gd name="connsiteX2" fmla="*/ 4432300 w 4432300"/>
              <a:gd name="connsiteY2" fmla="*/ 0 h 6819900"/>
              <a:gd name="connsiteX3" fmla="*/ 3683000 w 4432300"/>
              <a:gd name="connsiteY3" fmla="*/ 5892800 h 6819900"/>
              <a:gd name="connsiteX4" fmla="*/ 3238500 w 4432300"/>
              <a:gd name="connsiteY4" fmla="*/ 6819900 h 6819900"/>
              <a:gd name="connsiteX5" fmla="*/ 177800 w 4432300"/>
              <a:gd name="connsiteY5" fmla="*/ 5880100 h 6819900"/>
              <a:gd name="connsiteX6" fmla="*/ 254000 w 4432300"/>
              <a:gd name="connsiteY6" fmla="*/ 317500 h 6819900"/>
              <a:gd name="connsiteX0" fmla="*/ 254000 w 4432300"/>
              <a:gd name="connsiteY0" fmla="*/ 317500 h 6996641"/>
              <a:gd name="connsiteX1" fmla="*/ 3683000 w 4432300"/>
              <a:gd name="connsiteY1" fmla="*/ 0 h 6996641"/>
              <a:gd name="connsiteX2" fmla="*/ 4432300 w 4432300"/>
              <a:gd name="connsiteY2" fmla="*/ 0 h 6996641"/>
              <a:gd name="connsiteX3" fmla="*/ 3683000 w 4432300"/>
              <a:gd name="connsiteY3" fmla="*/ 5892800 h 6996641"/>
              <a:gd name="connsiteX4" fmla="*/ 3784600 w 4432300"/>
              <a:gd name="connsiteY4" fmla="*/ 6842124 h 6996641"/>
              <a:gd name="connsiteX5" fmla="*/ 3238500 w 4432300"/>
              <a:gd name="connsiteY5" fmla="*/ 6819900 h 6996641"/>
              <a:gd name="connsiteX6" fmla="*/ 177800 w 4432300"/>
              <a:gd name="connsiteY6" fmla="*/ 5880100 h 6996641"/>
              <a:gd name="connsiteX7" fmla="*/ 254000 w 4432300"/>
              <a:gd name="connsiteY7" fmla="*/ 317500 h 6996641"/>
              <a:gd name="connsiteX0" fmla="*/ 3238500 w 4432300"/>
              <a:gd name="connsiteY0" fmla="*/ 6819900 h 6933564"/>
              <a:gd name="connsiteX1" fmla="*/ 177800 w 4432300"/>
              <a:gd name="connsiteY1" fmla="*/ 5880100 h 6933564"/>
              <a:gd name="connsiteX2" fmla="*/ 254000 w 4432300"/>
              <a:gd name="connsiteY2" fmla="*/ 317500 h 6933564"/>
              <a:gd name="connsiteX3" fmla="*/ 3683000 w 4432300"/>
              <a:gd name="connsiteY3" fmla="*/ 0 h 6933564"/>
              <a:gd name="connsiteX4" fmla="*/ 4432300 w 4432300"/>
              <a:gd name="connsiteY4" fmla="*/ 0 h 6933564"/>
              <a:gd name="connsiteX5" fmla="*/ 3683000 w 4432300"/>
              <a:gd name="connsiteY5" fmla="*/ 5892800 h 6933564"/>
              <a:gd name="connsiteX6" fmla="*/ 3876040 w 4432300"/>
              <a:gd name="connsiteY6" fmla="*/ 6933564 h 6933564"/>
              <a:gd name="connsiteX0" fmla="*/ 3238500 w 4432300"/>
              <a:gd name="connsiteY0" fmla="*/ 6819900 h 6819900"/>
              <a:gd name="connsiteX1" fmla="*/ 177800 w 4432300"/>
              <a:gd name="connsiteY1" fmla="*/ 5880100 h 6819900"/>
              <a:gd name="connsiteX2" fmla="*/ 254000 w 4432300"/>
              <a:gd name="connsiteY2" fmla="*/ 317500 h 6819900"/>
              <a:gd name="connsiteX3" fmla="*/ 3683000 w 4432300"/>
              <a:gd name="connsiteY3" fmla="*/ 0 h 6819900"/>
              <a:gd name="connsiteX4" fmla="*/ 4432300 w 4432300"/>
              <a:gd name="connsiteY4" fmla="*/ 0 h 6819900"/>
              <a:gd name="connsiteX5" fmla="*/ 3683000 w 4432300"/>
              <a:gd name="connsiteY5" fmla="*/ 5892800 h 6819900"/>
              <a:gd name="connsiteX0" fmla="*/ 3238500 w 4432300"/>
              <a:gd name="connsiteY0" fmla="*/ 6819900 h 6819900"/>
              <a:gd name="connsiteX1" fmla="*/ 177800 w 4432300"/>
              <a:gd name="connsiteY1" fmla="*/ 5880100 h 6819900"/>
              <a:gd name="connsiteX2" fmla="*/ 254000 w 4432300"/>
              <a:gd name="connsiteY2" fmla="*/ 317500 h 6819900"/>
              <a:gd name="connsiteX3" fmla="*/ 3683000 w 4432300"/>
              <a:gd name="connsiteY3" fmla="*/ 0 h 6819900"/>
              <a:gd name="connsiteX4" fmla="*/ 4432300 w 4432300"/>
              <a:gd name="connsiteY4" fmla="*/ 0 h 6819900"/>
              <a:gd name="connsiteX5" fmla="*/ 3644900 w 4432300"/>
              <a:gd name="connsiteY5" fmla="*/ 6223000 h 6819900"/>
              <a:gd name="connsiteX0" fmla="*/ 3238500 w 4432300"/>
              <a:gd name="connsiteY0" fmla="*/ 6819900 h 6819900"/>
              <a:gd name="connsiteX1" fmla="*/ 177800 w 4432300"/>
              <a:gd name="connsiteY1" fmla="*/ 5880100 h 6819900"/>
              <a:gd name="connsiteX2" fmla="*/ 254000 w 4432300"/>
              <a:gd name="connsiteY2" fmla="*/ 317500 h 6819900"/>
              <a:gd name="connsiteX3" fmla="*/ 3683000 w 4432300"/>
              <a:gd name="connsiteY3" fmla="*/ 0 h 6819900"/>
              <a:gd name="connsiteX4" fmla="*/ 4432300 w 4432300"/>
              <a:gd name="connsiteY4" fmla="*/ 0 h 6819900"/>
              <a:gd name="connsiteX5" fmla="*/ 3644900 w 4432300"/>
              <a:gd name="connsiteY5" fmla="*/ 6292850 h 6819900"/>
              <a:gd name="connsiteX0" fmla="*/ 3352800 w 4432300"/>
              <a:gd name="connsiteY0" fmla="*/ 6772275 h 6772275"/>
              <a:gd name="connsiteX1" fmla="*/ 177800 w 4432300"/>
              <a:gd name="connsiteY1" fmla="*/ 5880100 h 6772275"/>
              <a:gd name="connsiteX2" fmla="*/ 254000 w 4432300"/>
              <a:gd name="connsiteY2" fmla="*/ 317500 h 6772275"/>
              <a:gd name="connsiteX3" fmla="*/ 3683000 w 4432300"/>
              <a:gd name="connsiteY3" fmla="*/ 0 h 6772275"/>
              <a:gd name="connsiteX4" fmla="*/ 4432300 w 4432300"/>
              <a:gd name="connsiteY4" fmla="*/ 0 h 6772275"/>
              <a:gd name="connsiteX5" fmla="*/ 3644900 w 4432300"/>
              <a:gd name="connsiteY5" fmla="*/ 6292850 h 6772275"/>
              <a:gd name="connsiteX0" fmla="*/ 3352800 w 4432300"/>
              <a:gd name="connsiteY0" fmla="*/ 6772275 h 6772275"/>
              <a:gd name="connsiteX1" fmla="*/ 177800 w 4432300"/>
              <a:gd name="connsiteY1" fmla="*/ 5880100 h 6772275"/>
              <a:gd name="connsiteX2" fmla="*/ 254000 w 4432300"/>
              <a:gd name="connsiteY2" fmla="*/ 317500 h 6772275"/>
              <a:gd name="connsiteX3" fmla="*/ 3683000 w 4432300"/>
              <a:gd name="connsiteY3" fmla="*/ 0 h 6772275"/>
              <a:gd name="connsiteX4" fmla="*/ 4432300 w 4432300"/>
              <a:gd name="connsiteY4" fmla="*/ 0 h 6772275"/>
              <a:gd name="connsiteX5" fmla="*/ 3644900 w 4432300"/>
              <a:gd name="connsiteY5" fmla="*/ 6292850 h 6772275"/>
              <a:gd name="connsiteX6" fmla="*/ 3352800 w 4432300"/>
              <a:gd name="connsiteY6" fmla="*/ 6772275 h 6772275"/>
              <a:gd name="connsiteX0" fmla="*/ 3352800 w 4432300"/>
              <a:gd name="connsiteY0" fmla="*/ 6772275 h 6772275"/>
              <a:gd name="connsiteX1" fmla="*/ 177800 w 4432300"/>
              <a:gd name="connsiteY1" fmla="*/ 5880100 h 6772275"/>
              <a:gd name="connsiteX2" fmla="*/ 254000 w 4432300"/>
              <a:gd name="connsiteY2" fmla="*/ 317500 h 6772275"/>
              <a:gd name="connsiteX3" fmla="*/ 3683000 w 4432300"/>
              <a:gd name="connsiteY3" fmla="*/ 0 h 6772275"/>
              <a:gd name="connsiteX4" fmla="*/ 4432300 w 4432300"/>
              <a:gd name="connsiteY4" fmla="*/ 0 h 6772275"/>
              <a:gd name="connsiteX5" fmla="*/ 3644900 w 4432300"/>
              <a:gd name="connsiteY5" fmla="*/ 6292850 h 6772275"/>
              <a:gd name="connsiteX6" fmla="*/ 3352800 w 4432300"/>
              <a:gd name="connsiteY6" fmla="*/ 6772275 h 6772275"/>
              <a:gd name="connsiteX0" fmla="*/ 3352800 w 4432300"/>
              <a:gd name="connsiteY0" fmla="*/ 6772275 h 6772275"/>
              <a:gd name="connsiteX1" fmla="*/ 177800 w 4432300"/>
              <a:gd name="connsiteY1" fmla="*/ 5880100 h 6772275"/>
              <a:gd name="connsiteX2" fmla="*/ 254000 w 4432300"/>
              <a:gd name="connsiteY2" fmla="*/ 317500 h 6772275"/>
              <a:gd name="connsiteX3" fmla="*/ 3683000 w 4432300"/>
              <a:gd name="connsiteY3" fmla="*/ 0 h 6772275"/>
              <a:gd name="connsiteX4" fmla="*/ 4432300 w 4432300"/>
              <a:gd name="connsiteY4" fmla="*/ 0 h 6772275"/>
              <a:gd name="connsiteX5" fmla="*/ 3644900 w 4432300"/>
              <a:gd name="connsiteY5" fmla="*/ 6292850 h 6772275"/>
              <a:gd name="connsiteX6" fmla="*/ 3352800 w 4432300"/>
              <a:gd name="connsiteY6" fmla="*/ 6772275 h 6772275"/>
              <a:gd name="connsiteX0" fmla="*/ 3443817 w 4523317"/>
              <a:gd name="connsiteY0" fmla="*/ 6772275 h 6824133"/>
              <a:gd name="connsiteX1" fmla="*/ 529167 w 4523317"/>
              <a:gd name="connsiteY1" fmla="*/ 5981700 h 6824133"/>
              <a:gd name="connsiteX2" fmla="*/ 268817 w 4523317"/>
              <a:gd name="connsiteY2" fmla="*/ 5880100 h 6824133"/>
              <a:gd name="connsiteX3" fmla="*/ 345017 w 4523317"/>
              <a:gd name="connsiteY3" fmla="*/ 317500 h 6824133"/>
              <a:gd name="connsiteX4" fmla="*/ 3774017 w 4523317"/>
              <a:gd name="connsiteY4" fmla="*/ 0 h 6824133"/>
              <a:gd name="connsiteX5" fmla="*/ 4523317 w 4523317"/>
              <a:gd name="connsiteY5" fmla="*/ 0 h 6824133"/>
              <a:gd name="connsiteX6" fmla="*/ 3735917 w 4523317"/>
              <a:gd name="connsiteY6" fmla="*/ 6292850 h 6824133"/>
              <a:gd name="connsiteX7" fmla="*/ 3443817 w 4523317"/>
              <a:gd name="connsiteY7" fmla="*/ 6772275 h 6824133"/>
              <a:gd name="connsiteX0" fmla="*/ 3240617 w 4320117"/>
              <a:gd name="connsiteY0" fmla="*/ 6772275 h 7993063"/>
              <a:gd name="connsiteX1" fmla="*/ 529167 w 4320117"/>
              <a:gd name="connsiteY1" fmla="*/ 7844367 h 7993063"/>
              <a:gd name="connsiteX2" fmla="*/ 65617 w 4320117"/>
              <a:gd name="connsiteY2" fmla="*/ 5880100 h 7993063"/>
              <a:gd name="connsiteX3" fmla="*/ 141817 w 4320117"/>
              <a:gd name="connsiteY3" fmla="*/ 317500 h 7993063"/>
              <a:gd name="connsiteX4" fmla="*/ 3570817 w 4320117"/>
              <a:gd name="connsiteY4" fmla="*/ 0 h 7993063"/>
              <a:gd name="connsiteX5" fmla="*/ 4320117 w 4320117"/>
              <a:gd name="connsiteY5" fmla="*/ 0 h 7993063"/>
              <a:gd name="connsiteX6" fmla="*/ 3532717 w 4320117"/>
              <a:gd name="connsiteY6" fmla="*/ 6292850 h 7993063"/>
              <a:gd name="connsiteX7" fmla="*/ 3240617 w 4320117"/>
              <a:gd name="connsiteY7" fmla="*/ 6772275 h 7993063"/>
              <a:gd name="connsiteX0" fmla="*/ 3240617 w 4320117"/>
              <a:gd name="connsiteY0" fmla="*/ 6772275 h 7993063"/>
              <a:gd name="connsiteX1" fmla="*/ 529167 w 4320117"/>
              <a:gd name="connsiteY1" fmla="*/ 7844367 h 7993063"/>
              <a:gd name="connsiteX2" fmla="*/ 65617 w 4320117"/>
              <a:gd name="connsiteY2" fmla="*/ 5880100 h 7993063"/>
              <a:gd name="connsiteX3" fmla="*/ 141817 w 4320117"/>
              <a:gd name="connsiteY3" fmla="*/ 317500 h 7993063"/>
              <a:gd name="connsiteX4" fmla="*/ 3570817 w 4320117"/>
              <a:gd name="connsiteY4" fmla="*/ 0 h 7993063"/>
              <a:gd name="connsiteX5" fmla="*/ 4320117 w 4320117"/>
              <a:gd name="connsiteY5" fmla="*/ 0 h 7993063"/>
              <a:gd name="connsiteX6" fmla="*/ 3532717 w 4320117"/>
              <a:gd name="connsiteY6" fmla="*/ 6292850 h 7993063"/>
              <a:gd name="connsiteX7" fmla="*/ 3240617 w 4320117"/>
              <a:gd name="connsiteY7" fmla="*/ 6772275 h 7993063"/>
              <a:gd name="connsiteX0" fmla="*/ 3240617 w 4320117"/>
              <a:gd name="connsiteY0" fmla="*/ 6772275 h 7993063"/>
              <a:gd name="connsiteX1" fmla="*/ 529167 w 4320117"/>
              <a:gd name="connsiteY1" fmla="*/ 7844367 h 7993063"/>
              <a:gd name="connsiteX2" fmla="*/ 65617 w 4320117"/>
              <a:gd name="connsiteY2" fmla="*/ 5880100 h 7993063"/>
              <a:gd name="connsiteX3" fmla="*/ 141817 w 4320117"/>
              <a:gd name="connsiteY3" fmla="*/ 317500 h 7993063"/>
              <a:gd name="connsiteX4" fmla="*/ 3570817 w 4320117"/>
              <a:gd name="connsiteY4" fmla="*/ 0 h 7993063"/>
              <a:gd name="connsiteX5" fmla="*/ 4320117 w 4320117"/>
              <a:gd name="connsiteY5" fmla="*/ 0 h 7993063"/>
              <a:gd name="connsiteX6" fmla="*/ 3532717 w 4320117"/>
              <a:gd name="connsiteY6" fmla="*/ 6292850 h 7993063"/>
              <a:gd name="connsiteX7" fmla="*/ 3240617 w 4320117"/>
              <a:gd name="connsiteY7" fmla="*/ 6772275 h 7993063"/>
              <a:gd name="connsiteX0" fmla="*/ 3240617 w 4320117"/>
              <a:gd name="connsiteY0" fmla="*/ 6691842 h 7979657"/>
              <a:gd name="connsiteX1" fmla="*/ 529167 w 4320117"/>
              <a:gd name="connsiteY1" fmla="*/ 7844367 h 7979657"/>
              <a:gd name="connsiteX2" fmla="*/ 65617 w 4320117"/>
              <a:gd name="connsiteY2" fmla="*/ 5880100 h 7979657"/>
              <a:gd name="connsiteX3" fmla="*/ 141817 w 4320117"/>
              <a:gd name="connsiteY3" fmla="*/ 317500 h 7979657"/>
              <a:gd name="connsiteX4" fmla="*/ 3570817 w 4320117"/>
              <a:gd name="connsiteY4" fmla="*/ 0 h 7979657"/>
              <a:gd name="connsiteX5" fmla="*/ 4320117 w 4320117"/>
              <a:gd name="connsiteY5" fmla="*/ 0 h 7979657"/>
              <a:gd name="connsiteX6" fmla="*/ 3532717 w 4320117"/>
              <a:gd name="connsiteY6" fmla="*/ 6292850 h 7979657"/>
              <a:gd name="connsiteX7" fmla="*/ 3240617 w 4320117"/>
              <a:gd name="connsiteY7" fmla="*/ 6691842 h 7979657"/>
              <a:gd name="connsiteX0" fmla="*/ 3240617 w 4320117"/>
              <a:gd name="connsiteY0" fmla="*/ 6759576 h 7990946"/>
              <a:gd name="connsiteX1" fmla="*/ 529167 w 4320117"/>
              <a:gd name="connsiteY1" fmla="*/ 7844367 h 7990946"/>
              <a:gd name="connsiteX2" fmla="*/ 65617 w 4320117"/>
              <a:gd name="connsiteY2" fmla="*/ 5880100 h 7990946"/>
              <a:gd name="connsiteX3" fmla="*/ 141817 w 4320117"/>
              <a:gd name="connsiteY3" fmla="*/ 317500 h 7990946"/>
              <a:gd name="connsiteX4" fmla="*/ 3570817 w 4320117"/>
              <a:gd name="connsiteY4" fmla="*/ 0 h 7990946"/>
              <a:gd name="connsiteX5" fmla="*/ 4320117 w 4320117"/>
              <a:gd name="connsiteY5" fmla="*/ 0 h 7990946"/>
              <a:gd name="connsiteX6" fmla="*/ 3532717 w 4320117"/>
              <a:gd name="connsiteY6" fmla="*/ 6292850 h 7990946"/>
              <a:gd name="connsiteX7" fmla="*/ 3240617 w 4320117"/>
              <a:gd name="connsiteY7" fmla="*/ 6759576 h 7990946"/>
              <a:gd name="connsiteX0" fmla="*/ 3240617 w 4320117"/>
              <a:gd name="connsiteY0" fmla="*/ 6759576 h 7990946"/>
              <a:gd name="connsiteX1" fmla="*/ 529167 w 4320117"/>
              <a:gd name="connsiteY1" fmla="*/ 7844367 h 7990946"/>
              <a:gd name="connsiteX2" fmla="*/ 65617 w 4320117"/>
              <a:gd name="connsiteY2" fmla="*/ 5880100 h 7990946"/>
              <a:gd name="connsiteX3" fmla="*/ 141817 w 4320117"/>
              <a:gd name="connsiteY3" fmla="*/ 317500 h 7990946"/>
              <a:gd name="connsiteX4" fmla="*/ 3570817 w 4320117"/>
              <a:gd name="connsiteY4" fmla="*/ 0 h 7990946"/>
              <a:gd name="connsiteX5" fmla="*/ 4320117 w 4320117"/>
              <a:gd name="connsiteY5" fmla="*/ 0 h 7990946"/>
              <a:gd name="connsiteX6" fmla="*/ 3532717 w 4320117"/>
              <a:gd name="connsiteY6" fmla="*/ 6292850 h 7990946"/>
              <a:gd name="connsiteX7" fmla="*/ 3240617 w 4320117"/>
              <a:gd name="connsiteY7" fmla="*/ 6759576 h 7990946"/>
              <a:gd name="connsiteX0" fmla="*/ 3175000 w 4254500"/>
              <a:gd name="connsiteY0" fmla="*/ 6759576 h 8087078"/>
              <a:gd name="connsiteX1" fmla="*/ 2044701 w 4254500"/>
              <a:gd name="connsiteY1" fmla="*/ 7336366 h 8087078"/>
              <a:gd name="connsiteX2" fmla="*/ 463550 w 4254500"/>
              <a:gd name="connsiteY2" fmla="*/ 7844367 h 8087078"/>
              <a:gd name="connsiteX3" fmla="*/ 0 w 4254500"/>
              <a:gd name="connsiteY3" fmla="*/ 5880100 h 8087078"/>
              <a:gd name="connsiteX4" fmla="*/ 76200 w 4254500"/>
              <a:gd name="connsiteY4" fmla="*/ 317500 h 8087078"/>
              <a:gd name="connsiteX5" fmla="*/ 3505200 w 4254500"/>
              <a:gd name="connsiteY5" fmla="*/ 0 h 8087078"/>
              <a:gd name="connsiteX6" fmla="*/ 4254500 w 4254500"/>
              <a:gd name="connsiteY6" fmla="*/ 0 h 8087078"/>
              <a:gd name="connsiteX7" fmla="*/ 3467100 w 4254500"/>
              <a:gd name="connsiteY7" fmla="*/ 6292850 h 8087078"/>
              <a:gd name="connsiteX8" fmla="*/ 3175000 w 4254500"/>
              <a:gd name="connsiteY8" fmla="*/ 6759576 h 8087078"/>
              <a:gd name="connsiteX0" fmla="*/ 3175000 w 4254500"/>
              <a:gd name="connsiteY0" fmla="*/ 6759576 h 8087078"/>
              <a:gd name="connsiteX1" fmla="*/ 2044701 w 4254500"/>
              <a:gd name="connsiteY1" fmla="*/ 7336366 h 8087078"/>
              <a:gd name="connsiteX2" fmla="*/ 463550 w 4254500"/>
              <a:gd name="connsiteY2" fmla="*/ 7844367 h 8087078"/>
              <a:gd name="connsiteX3" fmla="*/ 0 w 4254500"/>
              <a:gd name="connsiteY3" fmla="*/ 5880100 h 8087078"/>
              <a:gd name="connsiteX4" fmla="*/ 76200 w 4254500"/>
              <a:gd name="connsiteY4" fmla="*/ 317500 h 8087078"/>
              <a:gd name="connsiteX5" fmla="*/ 3505200 w 4254500"/>
              <a:gd name="connsiteY5" fmla="*/ 0 h 8087078"/>
              <a:gd name="connsiteX6" fmla="*/ 4254500 w 4254500"/>
              <a:gd name="connsiteY6" fmla="*/ 0 h 8087078"/>
              <a:gd name="connsiteX7" fmla="*/ 3467100 w 4254500"/>
              <a:gd name="connsiteY7" fmla="*/ 6292850 h 8087078"/>
              <a:gd name="connsiteX8" fmla="*/ 3175000 w 4254500"/>
              <a:gd name="connsiteY8" fmla="*/ 6759576 h 8087078"/>
              <a:gd name="connsiteX0" fmla="*/ 3331633 w 4411133"/>
              <a:gd name="connsiteY0" fmla="*/ 6759576 h 7517165"/>
              <a:gd name="connsiteX1" fmla="*/ 2201334 w 4411133"/>
              <a:gd name="connsiteY1" fmla="*/ 7336366 h 7517165"/>
              <a:gd name="connsiteX2" fmla="*/ 340783 w 4411133"/>
              <a:gd name="connsiteY2" fmla="*/ 7078133 h 7517165"/>
              <a:gd name="connsiteX3" fmla="*/ 156633 w 4411133"/>
              <a:gd name="connsiteY3" fmla="*/ 5880100 h 7517165"/>
              <a:gd name="connsiteX4" fmla="*/ 232833 w 4411133"/>
              <a:gd name="connsiteY4" fmla="*/ 317500 h 7517165"/>
              <a:gd name="connsiteX5" fmla="*/ 3661833 w 4411133"/>
              <a:gd name="connsiteY5" fmla="*/ 0 h 7517165"/>
              <a:gd name="connsiteX6" fmla="*/ 4411133 w 4411133"/>
              <a:gd name="connsiteY6" fmla="*/ 0 h 7517165"/>
              <a:gd name="connsiteX7" fmla="*/ 3623733 w 4411133"/>
              <a:gd name="connsiteY7" fmla="*/ 6292850 h 7517165"/>
              <a:gd name="connsiteX8" fmla="*/ 3331633 w 4411133"/>
              <a:gd name="connsiteY8" fmla="*/ 6759576 h 7517165"/>
              <a:gd name="connsiteX0" fmla="*/ 0 w 4254500"/>
              <a:gd name="connsiteY0" fmla="*/ 5880100 h 7517165"/>
              <a:gd name="connsiteX1" fmla="*/ 76200 w 4254500"/>
              <a:gd name="connsiteY1" fmla="*/ 317500 h 7517165"/>
              <a:gd name="connsiteX2" fmla="*/ 3505200 w 4254500"/>
              <a:gd name="connsiteY2" fmla="*/ 0 h 7517165"/>
              <a:gd name="connsiteX3" fmla="*/ 4254500 w 4254500"/>
              <a:gd name="connsiteY3" fmla="*/ 0 h 7517165"/>
              <a:gd name="connsiteX4" fmla="*/ 3467100 w 4254500"/>
              <a:gd name="connsiteY4" fmla="*/ 6292850 h 7517165"/>
              <a:gd name="connsiteX5" fmla="*/ 3175000 w 4254500"/>
              <a:gd name="connsiteY5" fmla="*/ 6759576 h 7517165"/>
              <a:gd name="connsiteX6" fmla="*/ 2044701 w 4254500"/>
              <a:gd name="connsiteY6" fmla="*/ 7336366 h 7517165"/>
              <a:gd name="connsiteX7" fmla="*/ 275590 w 4254500"/>
              <a:gd name="connsiteY7" fmla="*/ 7169573 h 7517165"/>
              <a:gd name="connsiteX0" fmla="*/ 0 w 4254500"/>
              <a:gd name="connsiteY0" fmla="*/ 5880100 h 7336366"/>
              <a:gd name="connsiteX1" fmla="*/ 76200 w 4254500"/>
              <a:gd name="connsiteY1" fmla="*/ 317500 h 7336366"/>
              <a:gd name="connsiteX2" fmla="*/ 3505200 w 4254500"/>
              <a:gd name="connsiteY2" fmla="*/ 0 h 7336366"/>
              <a:gd name="connsiteX3" fmla="*/ 4254500 w 4254500"/>
              <a:gd name="connsiteY3" fmla="*/ 0 h 7336366"/>
              <a:gd name="connsiteX4" fmla="*/ 3467100 w 4254500"/>
              <a:gd name="connsiteY4" fmla="*/ 6292850 h 7336366"/>
              <a:gd name="connsiteX5" fmla="*/ 3175000 w 4254500"/>
              <a:gd name="connsiteY5" fmla="*/ 6759576 h 7336366"/>
              <a:gd name="connsiteX6" fmla="*/ 2044701 w 4254500"/>
              <a:gd name="connsiteY6" fmla="*/ 7336366 h 7336366"/>
              <a:gd name="connsiteX0" fmla="*/ 0 w 4178300"/>
              <a:gd name="connsiteY0" fmla="*/ 7336367 h 7336367"/>
              <a:gd name="connsiteX1" fmla="*/ 0 w 4178300"/>
              <a:gd name="connsiteY1" fmla="*/ 317500 h 7336367"/>
              <a:gd name="connsiteX2" fmla="*/ 3429000 w 4178300"/>
              <a:gd name="connsiteY2" fmla="*/ 0 h 7336367"/>
              <a:gd name="connsiteX3" fmla="*/ 4178300 w 4178300"/>
              <a:gd name="connsiteY3" fmla="*/ 0 h 7336367"/>
              <a:gd name="connsiteX4" fmla="*/ 3390900 w 4178300"/>
              <a:gd name="connsiteY4" fmla="*/ 6292850 h 7336367"/>
              <a:gd name="connsiteX5" fmla="*/ 3098800 w 4178300"/>
              <a:gd name="connsiteY5" fmla="*/ 6759576 h 7336367"/>
              <a:gd name="connsiteX6" fmla="*/ 1968501 w 4178300"/>
              <a:gd name="connsiteY6" fmla="*/ 7336366 h 7336367"/>
              <a:gd name="connsiteX0" fmla="*/ 0 w 4178300"/>
              <a:gd name="connsiteY0" fmla="*/ 7336367 h 7336367"/>
              <a:gd name="connsiteX1" fmla="*/ 0 w 4178300"/>
              <a:gd name="connsiteY1" fmla="*/ 317500 h 7336367"/>
              <a:gd name="connsiteX2" fmla="*/ 3429000 w 4178300"/>
              <a:gd name="connsiteY2" fmla="*/ 0 h 7336367"/>
              <a:gd name="connsiteX3" fmla="*/ 4178300 w 4178300"/>
              <a:gd name="connsiteY3" fmla="*/ 0 h 7336367"/>
              <a:gd name="connsiteX4" fmla="*/ 3390900 w 4178300"/>
              <a:gd name="connsiteY4" fmla="*/ 6292850 h 7336367"/>
              <a:gd name="connsiteX5" fmla="*/ 3098800 w 4178300"/>
              <a:gd name="connsiteY5" fmla="*/ 6759576 h 7336367"/>
              <a:gd name="connsiteX6" fmla="*/ 1968501 w 4178300"/>
              <a:gd name="connsiteY6" fmla="*/ 7336366 h 7336367"/>
              <a:gd name="connsiteX7" fmla="*/ 0 w 4178300"/>
              <a:gd name="connsiteY7" fmla="*/ 7336367 h 7336367"/>
              <a:gd name="connsiteX0" fmla="*/ 0 w 4178300"/>
              <a:gd name="connsiteY0" fmla="*/ 7336367 h 7336367"/>
              <a:gd name="connsiteX1" fmla="*/ 0 w 4178300"/>
              <a:gd name="connsiteY1" fmla="*/ 317500 h 7336367"/>
              <a:gd name="connsiteX2" fmla="*/ 4178300 w 4178300"/>
              <a:gd name="connsiteY2" fmla="*/ 0 h 7336367"/>
              <a:gd name="connsiteX3" fmla="*/ 3390900 w 4178300"/>
              <a:gd name="connsiteY3" fmla="*/ 6292850 h 7336367"/>
              <a:gd name="connsiteX4" fmla="*/ 3098800 w 4178300"/>
              <a:gd name="connsiteY4" fmla="*/ 6759576 h 7336367"/>
              <a:gd name="connsiteX5" fmla="*/ 1968501 w 4178300"/>
              <a:gd name="connsiteY5" fmla="*/ 7336366 h 7336367"/>
              <a:gd name="connsiteX6" fmla="*/ 0 w 4178300"/>
              <a:gd name="connsiteY6" fmla="*/ 7336367 h 7336367"/>
              <a:gd name="connsiteX0" fmla="*/ 0 w 4178300"/>
              <a:gd name="connsiteY0" fmla="*/ 7069667 h 7069667"/>
              <a:gd name="connsiteX1" fmla="*/ 0 w 4178300"/>
              <a:gd name="connsiteY1" fmla="*/ 50800 h 7069667"/>
              <a:gd name="connsiteX2" fmla="*/ 4178300 w 4178300"/>
              <a:gd name="connsiteY2" fmla="*/ 0 h 7069667"/>
              <a:gd name="connsiteX3" fmla="*/ 3390900 w 4178300"/>
              <a:gd name="connsiteY3" fmla="*/ 6026150 h 7069667"/>
              <a:gd name="connsiteX4" fmla="*/ 3098800 w 4178300"/>
              <a:gd name="connsiteY4" fmla="*/ 6492876 h 7069667"/>
              <a:gd name="connsiteX5" fmla="*/ 1968501 w 4178300"/>
              <a:gd name="connsiteY5" fmla="*/ 7069666 h 7069667"/>
              <a:gd name="connsiteX6" fmla="*/ 0 w 4178300"/>
              <a:gd name="connsiteY6" fmla="*/ 7069667 h 7069667"/>
              <a:gd name="connsiteX0" fmla="*/ 0 w 4025900"/>
              <a:gd name="connsiteY0" fmla="*/ 7069667 h 7069667"/>
              <a:gd name="connsiteX1" fmla="*/ 0 w 4025900"/>
              <a:gd name="connsiteY1" fmla="*/ 50800 h 7069667"/>
              <a:gd name="connsiteX2" fmla="*/ 4025900 w 4025900"/>
              <a:gd name="connsiteY2" fmla="*/ 0 h 7069667"/>
              <a:gd name="connsiteX3" fmla="*/ 3390900 w 4025900"/>
              <a:gd name="connsiteY3" fmla="*/ 6026150 h 7069667"/>
              <a:gd name="connsiteX4" fmla="*/ 3098800 w 4025900"/>
              <a:gd name="connsiteY4" fmla="*/ 6492876 h 7069667"/>
              <a:gd name="connsiteX5" fmla="*/ 1968501 w 4025900"/>
              <a:gd name="connsiteY5" fmla="*/ 7069666 h 7069667"/>
              <a:gd name="connsiteX6" fmla="*/ 0 w 4025900"/>
              <a:gd name="connsiteY6" fmla="*/ 7069667 h 7069667"/>
              <a:gd name="connsiteX0" fmla="*/ 0 w 4025900"/>
              <a:gd name="connsiteY0" fmla="*/ 7069667 h 7069667"/>
              <a:gd name="connsiteX1" fmla="*/ 0 w 4025900"/>
              <a:gd name="connsiteY1" fmla="*/ 50800 h 7069667"/>
              <a:gd name="connsiteX2" fmla="*/ 4025900 w 4025900"/>
              <a:gd name="connsiteY2" fmla="*/ 0 h 7069667"/>
              <a:gd name="connsiteX3" fmla="*/ 3390900 w 4025900"/>
              <a:gd name="connsiteY3" fmla="*/ 6026150 h 7069667"/>
              <a:gd name="connsiteX4" fmla="*/ 3098800 w 4025900"/>
              <a:gd name="connsiteY4" fmla="*/ 6492876 h 7069667"/>
              <a:gd name="connsiteX5" fmla="*/ 1968501 w 4025900"/>
              <a:gd name="connsiteY5" fmla="*/ 7069666 h 7069667"/>
              <a:gd name="connsiteX6" fmla="*/ 0 w 4025900"/>
              <a:gd name="connsiteY6" fmla="*/ 7069667 h 7069667"/>
              <a:gd name="connsiteX0" fmla="*/ 0 w 4025900"/>
              <a:gd name="connsiteY0" fmla="*/ 7069667 h 7069667"/>
              <a:gd name="connsiteX1" fmla="*/ 0 w 4025900"/>
              <a:gd name="connsiteY1" fmla="*/ 50800 h 7069667"/>
              <a:gd name="connsiteX2" fmla="*/ 4025900 w 4025900"/>
              <a:gd name="connsiteY2" fmla="*/ 0 h 7069667"/>
              <a:gd name="connsiteX3" fmla="*/ 3390900 w 4025900"/>
              <a:gd name="connsiteY3" fmla="*/ 6026150 h 7069667"/>
              <a:gd name="connsiteX4" fmla="*/ 3098800 w 4025900"/>
              <a:gd name="connsiteY4" fmla="*/ 6492876 h 7069667"/>
              <a:gd name="connsiteX5" fmla="*/ 1968501 w 4025900"/>
              <a:gd name="connsiteY5" fmla="*/ 7069666 h 7069667"/>
              <a:gd name="connsiteX6" fmla="*/ 0 w 4025900"/>
              <a:gd name="connsiteY6" fmla="*/ 7069667 h 7069667"/>
              <a:gd name="connsiteX0" fmla="*/ 0 w 4025900"/>
              <a:gd name="connsiteY0" fmla="*/ 7069667 h 7069667"/>
              <a:gd name="connsiteX1" fmla="*/ 0 w 4025900"/>
              <a:gd name="connsiteY1" fmla="*/ 50800 h 7069667"/>
              <a:gd name="connsiteX2" fmla="*/ 4025900 w 4025900"/>
              <a:gd name="connsiteY2" fmla="*/ 0 h 7069667"/>
              <a:gd name="connsiteX3" fmla="*/ 3390900 w 4025900"/>
              <a:gd name="connsiteY3" fmla="*/ 6026150 h 7069667"/>
              <a:gd name="connsiteX4" fmla="*/ 3098800 w 4025900"/>
              <a:gd name="connsiteY4" fmla="*/ 6492876 h 7069667"/>
              <a:gd name="connsiteX5" fmla="*/ 1968501 w 4025900"/>
              <a:gd name="connsiteY5" fmla="*/ 7069666 h 7069667"/>
              <a:gd name="connsiteX6" fmla="*/ 0 w 4025900"/>
              <a:gd name="connsiteY6" fmla="*/ 7069667 h 7069667"/>
              <a:gd name="connsiteX0" fmla="*/ 0 w 4025900"/>
              <a:gd name="connsiteY0" fmla="*/ 7069667 h 7069667"/>
              <a:gd name="connsiteX1" fmla="*/ 0 w 4025900"/>
              <a:gd name="connsiteY1" fmla="*/ 50800 h 7069667"/>
              <a:gd name="connsiteX2" fmla="*/ 4025900 w 4025900"/>
              <a:gd name="connsiteY2" fmla="*/ 0 h 7069667"/>
              <a:gd name="connsiteX3" fmla="*/ 3390900 w 4025900"/>
              <a:gd name="connsiteY3" fmla="*/ 6026150 h 7069667"/>
              <a:gd name="connsiteX4" fmla="*/ 3098800 w 4025900"/>
              <a:gd name="connsiteY4" fmla="*/ 6492876 h 7069667"/>
              <a:gd name="connsiteX5" fmla="*/ 1968501 w 4025900"/>
              <a:gd name="connsiteY5" fmla="*/ 7069666 h 7069667"/>
              <a:gd name="connsiteX6" fmla="*/ 0 w 4025900"/>
              <a:gd name="connsiteY6" fmla="*/ 7069667 h 7069667"/>
              <a:gd name="connsiteX0" fmla="*/ 0 w 4127500"/>
              <a:gd name="connsiteY0" fmla="*/ 7069667 h 7069667"/>
              <a:gd name="connsiteX1" fmla="*/ 0 w 4127500"/>
              <a:gd name="connsiteY1" fmla="*/ 50800 h 7069667"/>
              <a:gd name="connsiteX2" fmla="*/ 4127500 w 4127500"/>
              <a:gd name="connsiteY2" fmla="*/ 0 h 7069667"/>
              <a:gd name="connsiteX3" fmla="*/ 3390900 w 4127500"/>
              <a:gd name="connsiteY3" fmla="*/ 6026150 h 7069667"/>
              <a:gd name="connsiteX4" fmla="*/ 3098800 w 4127500"/>
              <a:gd name="connsiteY4" fmla="*/ 6492876 h 7069667"/>
              <a:gd name="connsiteX5" fmla="*/ 1968501 w 4127500"/>
              <a:gd name="connsiteY5" fmla="*/ 7069666 h 7069667"/>
              <a:gd name="connsiteX6" fmla="*/ 0 w 4127500"/>
              <a:gd name="connsiteY6" fmla="*/ 7069667 h 7069667"/>
              <a:gd name="connsiteX0" fmla="*/ 0 w 4127500"/>
              <a:gd name="connsiteY0" fmla="*/ 7069667 h 7069667"/>
              <a:gd name="connsiteX1" fmla="*/ 0 w 4127500"/>
              <a:gd name="connsiteY1" fmla="*/ 50800 h 7069667"/>
              <a:gd name="connsiteX2" fmla="*/ 4127500 w 4127500"/>
              <a:gd name="connsiteY2" fmla="*/ 0 h 7069667"/>
              <a:gd name="connsiteX3" fmla="*/ 3390900 w 4127500"/>
              <a:gd name="connsiteY3" fmla="*/ 6026150 h 7069667"/>
              <a:gd name="connsiteX4" fmla="*/ 3492500 w 4127500"/>
              <a:gd name="connsiteY4" fmla="*/ 6518279 h 7069667"/>
              <a:gd name="connsiteX5" fmla="*/ 1968501 w 4127500"/>
              <a:gd name="connsiteY5" fmla="*/ 7069666 h 7069667"/>
              <a:gd name="connsiteX6" fmla="*/ 0 w 4127500"/>
              <a:gd name="connsiteY6" fmla="*/ 7069667 h 7069667"/>
              <a:gd name="connsiteX0" fmla="*/ 0 w 4127500"/>
              <a:gd name="connsiteY0" fmla="*/ 7069667 h 7069667"/>
              <a:gd name="connsiteX1" fmla="*/ 0 w 4127500"/>
              <a:gd name="connsiteY1" fmla="*/ 50800 h 7069667"/>
              <a:gd name="connsiteX2" fmla="*/ 4127500 w 4127500"/>
              <a:gd name="connsiteY2" fmla="*/ 0 h 7069667"/>
              <a:gd name="connsiteX3" fmla="*/ 3835400 w 4127500"/>
              <a:gd name="connsiteY3" fmla="*/ 6076954 h 7069667"/>
              <a:gd name="connsiteX4" fmla="*/ 3492500 w 4127500"/>
              <a:gd name="connsiteY4" fmla="*/ 6518279 h 7069667"/>
              <a:gd name="connsiteX5" fmla="*/ 1968501 w 4127500"/>
              <a:gd name="connsiteY5" fmla="*/ 7069666 h 7069667"/>
              <a:gd name="connsiteX6" fmla="*/ 0 w 4127500"/>
              <a:gd name="connsiteY6" fmla="*/ 7069667 h 7069667"/>
              <a:gd name="connsiteX0" fmla="*/ 0 w 4127500"/>
              <a:gd name="connsiteY0" fmla="*/ 7069667 h 7069667"/>
              <a:gd name="connsiteX1" fmla="*/ 0 w 4127500"/>
              <a:gd name="connsiteY1" fmla="*/ 50800 h 7069667"/>
              <a:gd name="connsiteX2" fmla="*/ 4127500 w 4127500"/>
              <a:gd name="connsiteY2" fmla="*/ 0 h 7069667"/>
              <a:gd name="connsiteX3" fmla="*/ 3835400 w 4127500"/>
              <a:gd name="connsiteY3" fmla="*/ 6076954 h 7069667"/>
              <a:gd name="connsiteX4" fmla="*/ 3492500 w 4127500"/>
              <a:gd name="connsiteY4" fmla="*/ 6518279 h 7069667"/>
              <a:gd name="connsiteX5" fmla="*/ 2628901 w 4127500"/>
              <a:gd name="connsiteY5" fmla="*/ 7056965 h 7069667"/>
              <a:gd name="connsiteX6" fmla="*/ 0 w 4127500"/>
              <a:gd name="connsiteY6" fmla="*/ 7069667 h 7069667"/>
              <a:gd name="connsiteX0" fmla="*/ 0 w 4127500"/>
              <a:gd name="connsiteY0" fmla="*/ 7069667 h 7069667"/>
              <a:gd name="connsiteX1" fmla="*/ 0 w 4127500"/>
              <a:gd name="connsiteY1" fmla="*/ 50800 h 7069667"/>
              <a:gd name="connsiteX2" fmla="*/ 4127500 w 4127500"/>
              <a:gd name="connsiteY2" fmla="*/ 0 h 7069667"/>
              <a:gd name="connsiteX3" fmla="*/ 3835400 w 4127500"/>
              <a:gd name="connsiteY3" fmla="*/ 6076954 h 7069667"/>
              <a:gd name="connsiteX4" fmla="*/ 3492500 w 4127500"/>
              <a:gd name="connsiteY4" fmla="*/ 6518279 h 7069667"/>
              <a:gd name="connsiteX5" fmla="*/ 2628901 w 4127500"/>
              <a:gd name="connsiteY5" fmla="*/ 7056965 h 7069667"/>
              <a:gd name="connsiteX6" fmla="*/ 0 w 4127500"/>
              <a:gd name="connsiteY6" fmla="*/ 7069667 h 7069667"/>
              <a:gd name="connsiteX0" fmla="*/ 0 w 4127500"/>
              <a:gd name="connsiteY0" fmla="*/ 7069667 h 7069667"/>
              <a:gd name="connsiteX1" fmla="*/ 0 w 4127500"/>
              <a:gd name="connsiteY1" fmla="*/ 50800 h 7069667"/>
              <a:gd name="connsiteX2" fmla="*/ 4127500 w 4127500"/>
              <a:gd name="connsiteY2" fmla="*/ 0 h 7069667"/>
              <a:gd name="connsiteX3" fmla="*/ 3835400 w 4127500"/>
              <a:gd name="connsiteY3" fmla="*/ 6076954 h 7069667"/>
              <a:gd name="connsiteX4" fmla="*/ 2628901 w 4127500"/>
              <a:gd name="connsiteY4" fmla="*/ 7056965 h 7069667"/>
              <a:gd name="connsiteX5" fmla="*/ 0 w 4127500"/>
              <a:gd name="connsiteY5" fmla="*/ 7069667 h 7069667"/>
              <a:gd name="connsiteX0" fmla="*/ 0 w 4127500"/>
              <a:gd name="connsiteY0" fmla="*/ 7069667 h 7069667"/>
              <a:gd name="connsiteX1" fmla="*/ 0 w 4127500"/>
              <a:gd name="connsiteY1" fmla="*/ 50800 h 7069667"/>
              <a:gd name="connsiteX2" fmla="*/ 4127500 w 4127500"/>
              <a:gd name="connsiteY2" fmla="*/ 0 h 7069667"/>
              <a:gd name="connsiteX3" fmla="*/ 2628901 w 4127500"/>
              <a:gd name="connsiteY3" fmla="*/ 7056965 h 7069667"/>
              <a:gd name="connsiteX4" fmla="*/ 0 w 4127500"/>
              <a:gd name="connsiteY4" fmla="*/ 7069667 h 7069667"/>
              <a:gd name="connsiteX0" fmla="*/ 0 w 4127500"/>
              <a:gd name="connsiteY0" fmla="*/ 7006162 h 7056965"/>
              <a:gd name="connsiteX1" fmla="*/ 0 w 4127500"/>
              <a:gd name="connsiteY1" fmla="*/ 50800 h 7056965"/>
              <a:gd name="connsiteX2" fmla="*/ 4127500 w 4127500"/>
              <a:gd name="connsiteY2" fmla="*/ 0 h 7056965"/>
              <a:gd name="connsiteX3" fmla="*/ 2628901 w 4127500"/>
              <a:gd name="connsiteY3" fmla="*/ 7056965 h 7056965"/>
              <a:gd name="connsiteX4" fmla="*/ 0 w 4127500"/>
              <a:gd name="connsiteY4" fmla="*/ 7006162 h 7056965"/>
              <a:gd name="connsiteX0" fmla="*/ 0 w 4127500"/>
              <a:gd name="connsiteY0" fmla="*/ 7006162 h 7006162"/>
              <a:gd name="connsiteX1" fmla="*/ 0 w 4127500"/>
              <a:gd name="connsiteY1" fmla="*/ 50800 h 7006162"/>
              <a:gd name="connsiteX2" fmla="*/ 4127500 w 4127500"/>
              <a:gd name="connsiteY2" fmla="*/ 0 h 7006162"/>
              <a:gd name="connsiteX3" fmla="*/ 4102101 w 4127500"/>
              <a:gd name="connsiteY3" fmla="*/ 6891853 h 7006162"/>
              <a:gd name="connsiteX4" fmla="*/ 0 w 4127500"/>
              <a:gd name="connsiteY4" fmla="*/ 7006162 h 7006162"/>
              <a:gd name="connsiteX0" fmla="*/ 0 w 4127500"/>
              <a:gd name="connsiteY0" fmla="*/ 7006162 h 7006162"/>
              <a:gd name="connsiteX1" fmla="*/ 0 w 4127500"/>
              <a:gd name="connsiteY1" fmla="*/ 50800 h 7006162"/>
              <a:gd name="connsiteX2" fmla="*/ 4127500 w 4127500"/>
              <a:gd name="connsiteY2" fmla="*/ 0 h 7006162"/>
              <a:gd name="connsiteX3" fmla="*/ 4102101 w 4127500"/>
              <a:gd name="connsiteY3" fmla="*/ 6942657 h 7006162"/>
              <a:gd name="connsiteX4" fmla="*/ 0 w 4127500"/>
              <a:gd name="connsiteY4" fmla="*/ 7006162 h 7006162"/>
              <a:gd name="connsiteX0" fmla="*/ 0 w 4127500"/>
              <a:gd name="connsiteY0" fmla="*/ 7006162 h 7018863"/>
              <a:gd name="connsiteX1" fmla="*/ 0 w 4127500"/>
              <a:gd name="connsiteY1" fmla="*/ 50800 h 7018863"/>
              <a:gd name="connsiteX2" fmla="*/ 4127500 w 4127500"/>
              <a:gd name="connsiteY2" fmla="*/ 0 h 7018863"/>
              <a:gd name="connsiteX3" fmla="*/ 4102101 w 4127500"/>
              <a:gd name="connsiteY3" fmla="*/ 7018863 h 7018863"/>
              <a:gd name="connsiteX4" fmla="*/ 0 w 4127500"/>
              <a:gd name="connsiteY4" fmla="*/ 7006162 h 7018863"/>
              <a:gd name="connsiteX0" fmla="*/ 7937 w 4135437"/>
              <a:gd name="connsiteY0" fmla="*/ 7006162 h 7018863"/>
              <a:gd name="connsiteX1" fmla="*/ 0 w 4135437"/>
              <a:gd name="connsiteY1" fmla="*/ 5613821 h 7018863"/>
              <a:gd name="connsiteX2" fmla="*/ 7937 w 4135437"/>
              <a:gd name="connsiteY2" fmla="*/ 50800 h 7018863"/>
              <a:gd name="connsiteX3" fmla="*/ 4135437 w 4135437"/>
              <a:gd name="connsiteY3" fmla="*/ 0 h 7018863"/>
              <a:gd name="connsiteX4" fmla="*/ 4110038 w 4135437"/>
              <a:gd name="connsiteY4" fmla="*/ 7018863 h 7018863"/>
              <a:gd name="connsiteX5" fmla="*/ 7937 w 4135437"/>
              <a:gd name="connsiteY5" fmla="*/ 7006162 h 7018863"/>
              <a:gd name="connsiteX0" fmla="*/ 1087437 w 5214937"/>
              <a:gd name="connsiteY0" fmla="*/ 7006162 h 7018863"/>
              <a:gd name="connsiteX1" fmla="*/ 0 w 5214937"/>
              <a:gd name="connsiteY1" fmla="*/ 6261569 h 7018863"/>
              <a:gd name="connsiteX2" fmla="*/ 1087437 w 5214937"/>
              <a:gd name="connsiteY2" fmla="*/ 50800 h 7018863"/>
              <a:gd name="connsiteX3" fmla="*/ 5214937 w 5214937"/>
              <a:gd name="connsiteY3" fmla="*/ 0 h 7018863"/>
              <a:gd name="connsiteX4" fmla="*/ 5189538 w 5214937"/>
              <a:gd name="connsiteY4" fmla="*/ 7018863 h 7018863"/>
              <a:gd name="connsiteX5" fmla="*/ 1087437 w 5214937"/>
              <a:gd name="connsiteY5" fmla="*/ 7006162 h 7018863"/>
              <a:gd name="connsiteX0" fmla="*/ 1090157 w 5217657"/>
              <a:gd name="connsiteY0" fmla="*/ 7006162 h 7018863"/>
              <a:gd name="connsiteX1" fmla="*/ 2720 w 5217657"/>
              <a:gd name="connsiteY1" fmla="*/ 6261569 h 7018863"/>
              <a:gd name="connsiteX2" fmla="*/ 1090157 w 5217657"/>
              <a:gd name="connsiteY2" fmla="*/ 50800 h 7018863"/>
              <a:gd name="connsiteX3" fmla="*/ 5217657 w 5217657"/>
              <a:gd name="connsiteY3" fmla="*/ 0 h 7018863"/>
              <a:gd name="connsiteX4" fmla="*/ 5192258 w 5217657"/>
              <a:gd name="connsiteY4" fmla="*/ 7018863 h 7018863"/>
              <a:gd name="connsiteX5" fmla="*/ 1090157 w 5217657"/>
              <a:gd name="connsiteY5" fmla="*/ 7006162 h 7018863"/>
              <a:gd name="connsiteX0" fmla="*/ 1091470 w 5218970"/>
              <a:gd name="connsiteY0" fmla="*/ 7006162 h 7018863"/>
              <a:gd name="connsiteX1" fmla="*/ 4033 w 5218970"/>
              <a:gd name="connsiteY1" fmla="*/ 6261569 h 7018863"/>
              <a:gd name="connsiteX2" fmla="*/ 697770 w 5218970"/>
              <a:gd name="connsiteY2" fmla="*/ 50800 h 7018863"/>
              <a:gd name="connsiteX3" fmla="*/ 5218970 w 5218970"/>
              <a:gd name="connsiteY3" fmla="*/ 0 h 7018863"/>
              <a:gd name="connsiteX4" fmla="*/ 5193571 w 5218970"/>
              <a:gd name="connsiteY4" fmla="*/ 7018863 h 7018863"/>
              <a:gd name="connsiteX5" fmla="*/ 1091470 w 5218970"/>
              <a:gd name="connsiteY5" fmla="*/ 7006162 h 7018863"/>
              <a:gd name="connsiteX0" fmla="*/ 1092919 w 5220419"/>
              <a:gd name="connsiteY0" fmla="*/ 7006162 h 7018863"/>
              <a:gd name="connsiteX1" fmla="*/ 5482 w 5220419"/>
              <a:gd name="connsiteY1" fmla="*/ 6261569 h 7018863"/>
              <a:gd name="connsiteX2" fmla="*/ 699219 w 5220419"/>
              <a:gd name="connsiteY2" fmla="*/ 50800 h 7018863"/>
              <a:gd name="connsiteX3" fmla="*/ 5220419 w 5220419"/>
              <a:gd name="connsiteY3" fmla="*/ 0 h 7018863"/>
              <a:gd name="connsiteX4" fmla="*/ 5195020 w 5220419"/>
              <a:gd name="connsiteY4" fmla="*/ 7018863 h 7018863"/>
              <a:gd name="connsiteX5" fmla="*/ 1092919 w 5220419"/>
              <a:gd name="connsiteY5" fmla="*/ 7006162 h 7018863"/>
              <a:gd name="connsiteX0" fmla="*/ 1091358 w 5218858"/>
              <a:gd name="connsiteY0" fmla="*/ 7006162 h 7018863"/>
              <a:gd name="connsiteX1" fmla="*/ 3921 w 5218858"/>
              <a:gd name="connsiteY1" fmla="*/ 6261569 h 7018863"/>
              <a:gd name="connsiteX2" fmla="*/ 748458 w 5218858"/>
              <a:gd name="connsiteY2" fmla="*/ 50800 h 7018863"/>
              <a:gd name="connsiteX3" fmla="*/ 5218858 w 5218858"/>
              <a:gd name="connsiteY3" fmla="*/ 0 h 7018863"/>
              <a:gd name="connsiteX4" fmla="*/ 5193459 w 5218858"/>
              <a:gd name="connsiteY4" fmla="*/ 7018863 h 7018863"/>
              <a:gd name="connsiteX5" fmla="*/ 1091358 w 5218858"/>
              <a:gd name="connsiteY5" fmla="*/ 7006162 h 7018863"/>
              <a:gd name="connsiteX0" fmla="*/ 1092092 w 5219592"/>
              <a:gd name="connsiteY0" fmla="*/ 7082372 h 7095073"/>
              <a:gd name="connsiteX1" fmla="*/ 4655 w 5219592"/>
              <a:gd name="connsiteY1" fmla="*/ 6337779 h 7095073"/>
              <a:gd name="connsiteX2" fmla="*/ 723792 w 5219592"/>
              <a:gd name="connsiteY2" fmla="*/ 0 h 7095073"/>
              <a:gd name="connsiteX3" fmla="*/ 5219592 w 5219592"/>
              <a:gd name="connsiteY3" fmla="*/ 76210 h 7095073"/>
              <a:gd name="connsiteX4" fmla="*/ 5194193 w 5219592"/>
              <a:gd name="connsiteY4" fmla="*/ 7095073 h 7095073"/>
              <a:gd name="connsiteX5" fmla="*/ 1092092 w 5219592"/>
              <a:gd name="connsiteY5" fmla="*/ 7082372 h 7095073"/>
              <a:gd name="connsiteX0" fmla="*/ 1096995 w 5224495"/>
              <a:gd name="connsiteY0" fmla="*/ 7082372 h 7095073"/>
              <a:gd name="connsiteX1" fmla="*/ 9558 w 5224495"/>
              <a:gd name="connsiteY1" fmla="*/ 6337779 h 7095073"/>
              <a:gd name="connsiteX2" fmla="*/ 728695 w 5224495"/>
              <a:gd name="connsiteY2" fmla="*/ 0 h 7095073"/>
              <a:gd name="connsiteX3" fmla="*/ 5224495 w 5224495"/>
              <a:gd name="connsiteY3" fmla="*/ 76210 h 7095073"/>
              <a:gd name="connsiteX4" fmla="*/ 5199096 w 5224495"/>
              <a:gd name="connsiteY4" fmla="*/ 7095073 h 7095073"/>
              <a:gd name="connsiteX5" fmla="*/ 1096995 w 5224495"/>
              <a:gd name="connsiteY5" fmla="*/ 7082372 h 7095073"/>
              <a:gd name="connsiteX0" fmla="*/ 1210522 w 5338022"/>
              <a:gd name="connsiteY0" fmla="*/ 7082372 h 7095073"/>
              <a:gd name="connsiteX1" fmla="*/ 8785 w 5338022"/>
              <a:gd name="connsiteY1" fmla="*/ 6274275 h 7095073"/>
              <a:gd name="connsiteX2" fmla="*/ 842222 w 5338022"/>
              <a:gd name="connsiteY2" fmla="*/ 0 h 7095073"/>
              <a:gd name="connsiteX3" fmla="*/ 5338022 w 5338022"/>
              <a:gd name="connsiteY3" fmla="*/ 76210 h 7095073"/>
              <a:gd name="connsiteX4" fmla="*/ 5312623 w 5338022"/>
              <a:gd name="connsiteY4" fmla="*/ 7095073 h 7095073"/>
              <a:gd name="connsiteX5" fmla="*/ 1210522 w 5338022"/>
              <a:gd name="connsiteY5" fmla="*/ 7082372 h 7095073"/>
              <a:gd name="connsiteX0" fmla="*/ 1197903 w 5325403"/>
              <a:gd name="connsiteY0" fmla="*/ 7082372 h 7095073"/>
              <a:gd name="connsiteX1" fmla="*/ 8866 w 5325403"/>
              <a:gd name="connsiteY1" fmla="*/ 6032958 h 7095073"/>
              <a:gd name="connsiteX2" fmla="*/ 829603 w 5325403"/>
              <a:gd name="connsiteY2" fmla="*/ 0 h 7095073"/>
              <a:gd name="connsiteX3" fmla="*/ 5325403 w 5325403"/>
              <a:gd name="connsiteY3" fmla="*/ 76210 h 7095073"/>
              <a:gd name="connsiteX4" fmla="*/ 5300004 w 5325403"/>
              <a:gd name="connsiteY4" fmla="*/ 7095073 h 7095073"/>
              <a:gd name="connsiteX5" fmla="*/ 1197903 w 5325403"/>
              <a:gd name="connsiteY5" fmla="*/ 7082372 h 7095073"/>
              <a:gd name="connsiteX0" fmla="*/ 1168461 w 5295961"/>
              <a:gd name="connsiteY0" fmla="*/ 7082372 h 7095073"/>
              <a:gd name="connsiteX1" fmla="*/ 9057 w 5295961"/>
              <a:gd name="connsiteY1" fmla="*/ 6041426 h 7095073"/>
              <a:gd name="connsiteX2" fmla="*/ 800161 w 5295961"/>
              <a:gd name="connsiteY2" fmla="*/ 0 h 7095073"/>
              <a:gd name="connsiteX3" fmla="*/ 5295961 w 5295961"/>
              <a:gd name="connsiteY3" fmla="*/ 76210 h 7095073"/>
              <a:gd name="connsiteX4" fmla="*/ 5270562 w 5295961"/>
              <a:gd name="connsiteY4" fmla="*/ 7095073 h 7095073"/>
              <a:gd name="connsiteX5" fmla="*/ 1168461 w 5295961"/>
              <a:gd name="connsiteY5" fmla="*/ 7082372 h 7095073"/>
              <a:gd name="connsiteX0" fmla="*/ 1273312 w 5400812"/>
              <a:gd name="connsiteY0" fmla="*/ 7082372 h 7095073"/>
              <a:gd name="connsiteX1" fmla="*/ 128726 w 5400812"/>
              <a:gd name="connsiteY1" fmla="*/ 6407635 h 7095073"/>
              <a:gd name="connsiteX2" fmla="*/ 113908 w 5400812"/>
              <a:gd name="connsiteY2" fmla="*/ 6041426 h 7095073"/>
              <a:gd name="connsiteX3" fmla="*/ 905012 w 5400812"/>
              <a:gd name="connsiteY3" fmla="*/ 0 h 7095073"/>
              <a:gd name="connsiteX4" fmla="*/ 5400812 w 5400812"/>
              <a:gd name="connsiteY4" fmla="*/ 76210 h 7095073"/>
              <a:gd name="connsiteX5" fmla="*/ 5375413 w 5400812"/>
              <a:gd name="connsiteY5" fmla="*/ 7095073 h 7095073"/>
              <a:gd name="connsiteX6" fmla="*/ 1273312 w 5400812"/>
              <a:gd name="connsiteY6" fmla="*/ 7082372 h 7095073"/>
              <a:gd name="connsiteX0" fmla="*/ 1240680 w 5368180"/>
              <a:gd name="connsiteY0" fmla="*/ 7082372 h 7095073"/>
              <a:gd name="connsiteX1" fmla="*/ 96094 w 5368180"/>
              <a:gd name="connsiteY1" fmla="*/ 6407635 h 7095073"/>
              <a:gd name="connsiteX2" fmla="*/ 81276 w 5368180"/>
              <a:gd name="connsiteY2" fmla="*/ 6041426 h 7095073"/>
              <a:gd name="connsiteX3" fmla="*/ 872380 w 5368180"/>
              <a:gd name="connsiteY3" fmla="*/ 0 h 7095073"/>
              <a:gd name="connsiteX4" fmla="*/ 5368180 w 5368180"/>
              <a:gd name="connsiteY4" fmla="*/ 76210 h 7095073"/>
              <a:gd name="connsiteX5" fmla="*/ 5342781 w 5368180"/>
              <a:gd name="connsiteY5" fmla="*/ 7095073 h 7095073"/>
              <a:gd name="connsiteX6" fmla="*/ 1240680 w 5368180"/>
              <a:gd name="connsiteY6" fmla="*/ 7082372 h 7095073"/>
              <a:gd name="connsiteX0" fmla="*/ 1245445 w 5372945"/>
              <a:gd name="connsiteY0" fmla="*/ 7082372 h 7095073"/>
              <a:gd name="connsiteX1" fmla="*/ 151659 w 5372945"/>
              <a:gd name="connsiteY1" fmla="*/ 6493367 h 7095073"/>
              <a:gd name="connsiteX2" fmla="*/ 86041 w 5372945"/>
              <a:gd name="connsiteY2" fmla="*/ 6041426 h 7095073"/>
              <a:gd name="connsiteX3" fmla="*/ 877145 w 5372945"/>
              <a:gd name="connsiteY3" fmla="*/ 0 h 7095073"/>
              <a:gd name="connsiteX4" fmla="*/ 5372945 w 5372945"/>
              <a:gd name="connsiteY4" fmla="*/ 76210 h 7095073"/>
              <a:gd name="connsiteX5" fmla="*/ 5347546 w 5372945"/>
              <a:gd name="connsiteY5" fmla="*/ 7095073 h 7095073"/>
              <a:gd name="connsiteX6" fmla="*/ 1245445 w 5372945"/>
              <a:gd name="connsiteY6" fmla="*/ 7082372 h 7095073"/>
              <a:gd name="connsiteX0" fmla="*/ 1205995 w 5333495"/>
              <a:gd name="connsiteY0" fmla="*/ 7082372 h 7095073"/>
              <a:gd name="connsiteX1" fmla="*/ 112209 w 5333495"/>
              <a:gd name="connsiteY1" fmla="*/ 6493367 h 7095073"/>
              <a:gd name="connsiteX2" fmla="*/ 46591 w 5333495"/>
              <a:gd name="connsiteY2" fmla="*/ 6041426 h 7095073"/>
              <a:gd name="connsiteX3" fmla="*/ 837695 w 5333495"/>
              <a:gd name="connsiteY3" fmla="*/ 0 h 7095073"/>
              <a:gd name="connsiteX4" fmla="*/ 5333495 w 5333495"/>
              <a:gd name="connsiteY4" fmla="*/ 76210 h 7095073"/>
              <a:gd name="connsiteX5" fmla="*/ 5308096 w 5333495"/>
              <a:gd name="connsiteY5" fmla="*/ 7095073 h 7095073"/>
              <a:gd name="connsiteX6" fmla="*/ 1205995 w 5333495"/>
              <a:gd name="connsiteY6" fmla="*/ 7082372 h 7095073"/>
              <a:gd name="connsiteX0" fmla="*/ 1212614 w 5340114"/>
              <a:gd name="connsiteY0" fmla="*/ 7082372 h 7095073"/>
              <a:gd name="connsiteX1" fmla="*/ 198203 w 5340114"/>
              <a:gd name="connsiteY1" fmla="*/ 6525119 h 7095073"/>
              <a:gd name="connsiteX2" fmla="*/ 53210 w 5340114"/>
              <a:gd name="connsiteY2" fmla="*/ 6041426 h 7095073"/>
              <a:gd name="connsiteX3" fmla="*/ 844314 w 5340114"/>
              <a:gd name="connsiteY3" fmla="*/ 0 h 7095073"/>
              <a:gd name="connsiteX4" fmla="*/ 5340114 w 5340114"/>
              <a:gd name="connsiteY4" fmla="*/ 76210 h 7095073"/>
              <a:gd name="connsiteX5" fmla="*/ 5314715 w 5340114"/>
              <a:gd name="connsiteY5" fmla="*/ 7095073 h 7095073"/>
              <a:gd name="connsiteX6" fmla="*/ 1212614 w 5340114"/>
              <a:gd name="connsiteY6" fmla="*/ 7082372 h 7095073"/>
              <a:gd name="connsiteX0" fmla="*/ 1195596 w 5323096"/>
              <a:gd name="connsiteY0" fmla="*/ 7082372 h 7095073"/>
              <a:gd name="connsiteX1" fmla="*/ 181185 w 5323096"/>
              <a:gd name="connsiteY1" fmla="*/ 6525119 h 7095073"/>
              <a:gd name="connsiteX2" fmla="*/ 36192 w 5323096"/>
              <a:gd name="connsiteY2" fmla="*/ 6041426 h 7095073"/>
              <a:gd name="connsiteX3" fmla="*/ 827296 w 5323096"/>
              <a:gd name="connsiteY3" fmla="*/ 0 h 7095073"/>
              <a:gd name="connsiteX4" fmla="*/ 5323096 w 5323096"/>
              <a:gd name="connsiteY4" fmla="*/ 76210 h 7095073"/>
              <a:gd name="connsiteX5" fmla="*/ 5297697 w 5323096"/>
              <a:gd name="connsiteY5" fmla="*/ 7095073 h 7095073"/>
              <a:gd name="connsiteX6" fmla="*/ 1195596 w 5323096"/>
              <a:gd name="connsiteY6" fmla="*/ 7082372 h 7095073"/>
              <a:gd name="connsiteX0" fmla="*/ 1166273 w 5293773"/>
              <a:gd name="connsiteY0" fmla="*/ 7082372 h 7095073"/>
              <a:gd name="connsiteX1" fmla="*/ 151862 w 5293773"/>
              <a:gd name="connsiteY1" fmla="*/ 6525119 h 7095073"/>
              <a:gd name="connsiteX2" fmla="*/ 6869 w 5293773"/>
              <a:gd name="connsiteY2" fmla="*/ 6041426 h 7095073"/>
              <a:gd name="connsiteX3" fmla="*/ 797973 w 5293773"/>
              <a:gd name="connsiteY3" fmla="*/ 0 h 7095073"/>
              <a:gd name="connsiteX4" fmla="*/ 5293773 w 5293773"/>
              <a:gd name="connsiteY4" fmla="*/ 76210 h 7095073"/>
              <a:gd name="connsiteX5" fmla="*/ 5268374 w 5293773"/>
              <a:gd name="connsiteY5" fmla="*/ 7095073 h 7095073"/>
              <a:gd name="connsiteX6" fmla="*/ 1166273 w 5293773"/>
              <a:gd name="connsiteY6" fmla="*/ 7082372 h 7095073"/>
              <a:gd name="connsiteX0" fmla="*/ 1166273 w 5293773"/>
              <a:gd name="connsiteY0" fmla="*/ 7082372 h 7095073"/>
              <a:gd name="connsiteX1" fmla="*/ 151862 w 5293773"/>
              <a:gd name="connsiteY1" fmla="*/ 6525119 h 7095073"/>
              <a:gd name="connsiteX2" fmla="*/ 6869 w 5293773"/>
              <a:gd name="connsiteY2" fmla="*/ 6041426 h 7095073"/>
              <a:gd name="connsiteX3" fmla="*/ 797973 w 5293773"/>
              <a:gd name="connsiteY3" fmla="*/ 0 h 7095073"/>
              <a:gd name="connsiteX4" fmla="*/ 5293773 w 5293773"/>
              <a:gd name="connsiteY4" fmla="*/ 76210 h 7095073"/>
              <a:gd name="connsiteX5" fmla="*/ 5268374 w 5293773"/>
              <a:gd name="connsiteY5" fmla="*/ 7095073 h 7095073"/>
              <a:gd name="connsiteX6" fmla="*/ 1166273 w 5293773"/>
              <a:gd name="connsiteY6" fmla="*/ 7082372 h 7095073"/>
              <a:gd name="connsiteX0" fmla="*/ 1168869 w 5296369"/>
              <a:gd name="connsiteY0" fmla="*/ 7082372 h 7095073"/>
              <a:gd name="connsiteX1" fmla="*/ 154458 w 5296369"/>
              <a:gd name="connsiteY1" fmla="*/ 6525119 h 7095073"/>
              <a:gd name="connsiteX2" fmla="*/ 9465 w 5296369"/>
              <a:gd name="connsiteY2" fmla="*/ 6041426 h 7095073"/>
              <a:gd name="connsiteX3" fmla="*/ 800569 w 5296369"/>
              <a:gd name="connsiteY3" fmla="*/ 0 h 7095073"/>
              <a:gd name="connsiteX4" fmla="*/ 5296369 w 5296369"/>
              <a:gd name="connsiteY4" fmla="*/ 76210 h 7095073"/>
              <a:gd name="connsiteX5" fmla="*/ 5270970 w 5296369"/>
              <a:gd name="connsiteY5" fmla="*/ 7095073 h 7095073"/>
              <a:gd name="connsiteX6" fmla="*/ 1168869 w 5296369"/>
              <a:gd name="connsiteY6" fmla="*/ 7082372 h 7095073"/>
              <a:gd name="connsiteX0" fmla="*/ 1200597 w 5328097"/>
              <a:gd name="connsiteY0" fmla="*/ 7006162 h 7018863"/>
              <a:gd name="connsiteX1" fmla="*/ 186186 w 5328097"/>
              <a:gd name="connsiteY1" fmla="*/ 6448909 h 7018863"/>
              <a:gd name="connsiteX2" fmla="*/ 41193 w 5328097"/>
              <a:gd name="connsiteY2" fmla="*/ 5965216 h 7018863"/>
              <a:gd name="connsiteX3" fmla="*/ 832297 w 5328097"/>
              <a:gd name="connsiteY3" fmla="*/ 50800 h 7018863"/>
              <a:gd name="connsiteX4" fmla="*/ 5328097 w 5328097"/>
              <a:gd name="connsiteY4" fmla="*/ 0 h 7018863"/>
              <a:gd name="connsiteX5" fmla="*/ 5302698 w 5328097"/>
              <a:gd name="connsiteY5" fmla="*/ 7018863 h 7018863"/>
              <a:gd name="connsiteX6" fmla="*/ 1200597 w 5328097"/>
              <a:gd name="connsiteY6" fmla="*/ 7006162 h 7018863"/>
              <a:gd name="connsiteX0" fmla="*/ 1200597 w 5328098"/>
              <a:gd name="connsiteY0" fmla="*/ 6955362 h 6968063"/>
              <a:gd name="connsiteX1" fmla="*/ 186186 w 5328098"/>
              <a:gd name="connsiteY1" fmla="*/ 6398109 h 6968063"/>
              <a:gd name="connsiteX2" fmla="*/ 41193 w 5328098"/>
              <a:gd name="connsiteY2" fmla="*/ 5914416 h 6968063"/>
              <a:gd name="connsiteX3" fmla="*/ 832297 w 5328098"/>
              <a:gd name="connsiteY3" fmla="*/ 0 h 6968063"/>
              <a:gd name="connsiteX4" fmla="*/ 5328098 w 5328098"/>
              <a:gd name="connsiteY4" fmla="*/ 368331 h 6968063"/>
              <a:gd name="connsiteX5" fmla="*/ 5302698 w 5328098"/>
              <a:gd name="connsiteY5" fmla="*/ 6968063 h 6968063"/>
              <a:gd name="connsiteX6" fmla="*/ 1200597 w 5328098"/>
              <a:gd name="connsiteY6" fmla="*/ 6955362 h 6968063"/>
              <a:gd name="connsiteX0" fmla="*/ 1200597 w 5304236"/>
              <a:gd name="connsiteY0" fmla="*/ 6955362 h 6968063"/>
              <a:gd name="connsiteX1" fmla="*/ 186186 w 5304236"/>
              <a:gd name="connsiteY1" fmla="*/ 6398109 h 6968063"/>
              <a:gd name="connsiteX2" fmla="*/ 41193 w 5304236"/>
              <a:gd name="connsiteY2" fmla="*/ 5914416 h 6968063"/>
              <a:gd name="connsiteX3" fmla="*/ 832297 w 5304236"/>
              <a:gd name="connsiteY3" fmla="*/ 0 h 6968063"/>
              <a:gd name="connsiteX4" fmla="*/ 5289999 w 5304236"/>
              <a:gd name="connsiteY4" fmla="*/ 3 h 6968063"/>
              <a:gd name="connsiteX5" fmla="*/ 5302698 w 5304236"/>
              <a:gd name="connsiteY5" fmla="*/ 6968063 h 6968063"/>
              <a:gd name="connsiteX6" fmla="*/ 1200597 w 5304236"/>
              <a:gd name="connsiteY6" fmla="*/ 6955362 h 6968063"/>
              <a:gd name="connsiteX0" fmla="*/ 1168870 w 5272509"/>
              <a:gd name="connsiteY0" fmla="*/ 6955362 h 6968063"/>
              <a:gd name="connsiteX1" fmla="*/ 154459 w 5272509"/>
              <a:gd name="connsiteY1" fmla="*/ 6398109 h 6968063"/>
              <a:gd name="connsiteX2" fmla="*/ 9466 w 5272509"/>
              <a:gd name="connsiteY2" fmla="*/ 5914416 h 6968063"/>
              <a:gd name="connsiteX3" fmla="*/ 800570 w 5272509"/>
              <a:gd name="connsiteY3" fmla="*/ 0 h 6968063"/>
              <a:gd name="connsiteX4" fmla="*/ 5258272 w 5272509"/>
              <a:gd name="connsiteY4" fmla="*/ 3 h 6968063"/>
              <a:gd name="connsiteX5" fmla="*/ 5270971 w 5272509"/>
              <a:gd name="connsiteY5" fmla="*/ 6968063 h 6968063"/>
              <a:gd name="connsiteX6" fmla="*/ 1168870 w 5272509"/>
              <a:gd name="connsiteY6" fmla="*/ 6955362 h 6968063"/>
              <a:gd name="connsiteX0" fmla="*/ 1168870 w 5271169"/>
              <a:gd name="connsiteY0" fmla="*/ 6955362 h 6968063"/>
              <a:gd name="connsiteX1" fmla="*/ 154459 w 5271169"/>
              <a:gd name="connsiteY1" fmla="*/ 6398109 h 6968063"/>
              <a:gd name="connsiteX2" fmla="*/ 9466 w 5271169"/>
              <a:gd name="connsiteY2" fmla="*/ 5914416 h 6968063"/>
              <a:gd name="connsiteX3" fmla="*/ 800570 w 5271169"/>
              <a:gd name="connsiteY3" fmla="*/ 0 h 6968063"/>
              <a:gd name="connsiteX4" fmla="*/ 5022051 w 5271169"/>
              <a:gd name="connsiteY4" fmla="*/ 167656 h 6968063"/>
              <a:gd name="connsiteX5" fmla="*/ 5270971 w 5271169"/>
              <a:gd name="connsiteY5" fmla="*/ 6968063 h 6968063"/>
              <a:gd name="connsiteX6" fmla="*/ 1168870 w 5271169"/>
              <a:gd name="connsiteY6" fmla="*/ 6955362 h 6968063"/>
              <a:gd name="connsiteX0" fmla="*/ 1168870 w 5271489"/>
              <a:gd name="connsiteY0" fmla="*/ 6955362 h 6968063"/>
              <a:gd name="connsiteX1" fmla="*/ 154459 w 5271489"/>
              <a:gd name="connsiteY1" fmla="*/ 6398109 h 6968063"/>
              <a:gd name="connsiteX2" fmla="*/ 9466 w 5271489"/>
              <a:gd name="connsiteY2" fmla="*/ 5914416 h 6968063"/>
              <a:gd name="connsiteX3" fmla="*/ 800570 w 5271489"/>
              <a:gd name="connsiteY3" fmla="*/ 0 h 6968063"/>
              <a:gd name="connsiteX4" fmla="*/ 5189690 w 5271489"/>
              <a:gd name="connsiteY4" fmla="*/ 53360 h 6968063"/>
              <a:gd name="connsiteX5" fmla="*/ 5270971 w 5271489"/>
              <a:gd name="connsiteY5" fmla="*/ 6968063 h 6968063"/>
              <a:gd name="connsiteX6" fmla="*/ 1168870 w 5271489"/>
              <a:gd name="connsiteY6" fmla="*/ 6955362 h 6968063"/>
              <a:gd name="connsiteX0" fmla="*/ 1168870 w 5271489"/>
              <a:gd name="connsiteY0" fmla="*/ 6955362 h 6968063"/>
              <a:gd name="connsiteX1" fmla="*/ 1087274 w 5271489"/>
              <a:gd name="connsiteY1" fmla="*/ 6909322 h 6968063"/>
              <a:gd name="connsiteX2" fmla="*/ 154459 w 5271489"/>
              <a:gd name="connsiteY2" fmla="*/ 6398109 h 6968063"/>
              <a:gd name="connsiteX3" fmla="*/ 9466 w 5271489"/>
              <a:gd name="connsiteY3" fmla="*/ 5914416 h 6968063"/>
              <a:gd name="connsiteX4" fmla="*/ 800570 w 5271489"/>
              <a:gd name="connsiteY4" fmla="*/ 0 h 6968063"/>
              <a:gd name="connsiteX5" fmla="*/ 5189690 w 5271489"/>
              <a:gd name="connsiteY5" fmla="*/ 53360 h 6968063"/>
              <a:gd name="connsiteX6" fmla="*/ 5270971 w 5271489"/>
              <a:gd name="connsiteY6" fmla="*/ 6968063 h 6968063"/>
              <a:gd name="connsiteX7" fmla="*/ 1168870 w 5271489"/>
              <a:gd name="connsiteY7" fmla="*/ 6955362 h 6968063"/>
              <a:gd name="connsiteX0" fmla="*/ 5270971 w 5271489"/>
              <a:gd name="connsiteY0" fmla="*/ 6968063 h 6968063"/>
              <a:gd name="connsiteX1" fmla="*/ 1087274 w 5271489"/>
              <a:gd name="connsiteY1" fmla="*/ 6909322 h 6968063"/>
              <a:gd name="connsiteX2" fmla="*/ 154459 w 5271489"/>
              <a:gd name="connsiteY2" fmla="*/ 6398109 h 6968063"/>
              <a:gd name="connsiteX3" fmla="*/ 9466 w 5271489"/>
              <a:gd name="connsiteY3" fmla="*/ 5914416 h 6968063"/>
              <a:gd name="connsiteX4" fmla="*/ 800570 w 5271489"/>
              <a:gd name="connsiteY4" fmla="*/ 0 h 6968063"/>
              <a:gd name="connsiteX5" fmla="*/ 5189690 w 5271489"/>
              <a:gd name="connsiteY5" fmla="*/ 53360 h 6968063"/>
              <a:gd name="connsiteX6" fmla="*/ 5270971 w 5271489"/>
              <a:gd name="connsiteY6" fmla="*/ 6968063 h 6968063"/>
              <a:gd name="connsiteX0" fmla="*/ 5190960 w 5193266"/>
              <a:gd name="connsiteY0" fmla="*/ 6915240 h 6915240"/>
              <a:gd name="connsiteX1" fmla="*/ 1087274 w 5193266"/>
              <a:gd name="connsiteY1" fmla="*/ 6909322 h 6915240"/>
              <a:gd name="connsiteX2" fmla="*/ 154459 w 5193266"/>
              <a:gd name="connsiteY2" fmla="*/ 6398109 h 6915240"/>
              <a:gd name="connsiteX3" fmla="*/ 9466 w 5193266"/>
              <a:gd name="connsiteY3" fmla="*/ 5914416 h 6915240"/>
              <a:gd name="connsiteX4" fmla="*/ 800570 w 5193266"/>
              <a:gd name="connsiteY4" fmla="*/ 0 h 6915240"/>
              <a:gd name="connsiteX5" fmla="*/ 5189690 w 5193266"/>
              <a:gd name="connsiteY5" fmla="*/ 53360 h 6915240"/>
              <a:gd name="connsiteX6" fmla="*/ 5190960 w 5193266"/>
              <a:gd name="connsiteY6" fmla="*/ 6915240 h 6915240"/>
              <a:gd name="connsiteX0" fmla="*/ 5038559 w 5189690"/>
              <a:gd name="connsiteY0" fmla="*/ 6816690 h 6909322"/>
              <a:gd name="connsiteX1" fmla="*/ 1087274 w 5189690"/>
              <a:gd name="connsiteY1" fmla="*/ 6909322 h 6909322"/>
              <a:gd name="connsiteX2" fmla="*/ 154459 w 5189690"/>
              <a:gd name="connsiteY2" fmla="*/ 6398109 h 6909322"/>
              <a:gd name="connsiteX3" fmla="*/ 9466 w 5189690"/>
              <a:gd name="connsiteY3" fmla="*/ 5914416 h 6909322"/>
              <a:gd name="connsiteX4" fmla="*/ 800570 w 5189690"/>
              <a:gd name="connsiteY4" fmla="*/ 0 h 6909322"/>
              <a:gd name="connsiteX5" fmla="*/ 5189690 w 5189690"/>
              <a:gd name="connsiteY5" fmla="*/ 53360 h 6909322"/>
              <a:gd name="connsiteX6" fmla="*/ 5038559 w 5189690"/>
              <a:gd name="connsiteY6" fmla="*/ 6816690 h 6909322"/>
              <a:gd name="connsiteX0" fmla="*/ 5183338 w 5189690"/>
              <a:gd name="connsiteY0" fmla="*/ 6908647 h 6909322"/>
              <a:gd name="connsiteX1" fmla="*/ 1087274 w 5189690"/>
              <a:gd name="connsiteY1" fmla="*/ 6909322 h 6909322"/>
              <a:gd name="connsiteX2" fmla="*/ 154459 w 5189690"/>
              <a:gd name="connsiteY2" fmla="*/ 6398109 h 6909322"/>
              <a:gd name="connsiteX3" fmla="*/ 9466 w 5189690"/>
              <a:gd name="connsiteY3" fmla="*/ 5914416 h 6909322"/>
              <a:gd name="connsiteX4" fmla="*/ 800570 w 5189690"/>
              <a:gd name="connsiteY4" fmla="*/ 0 h 6909322"/>
              <a:gd name="connsiteX5" fmla="*/ 5189690 w 5189690"/>
              <a:gd name="connsiteY5" fmla="*/ 53360 h 6909322"/>
              <a:gd name="connsiteX6" fmla="*/ 5183338 w 5189690"/>
              <a:gd name="connsiteY6" fmla="*/ 6908647 h 6909322"/>
              <a:gd name="connsiteX0" fmla="*/ 5183338 w 5189690"/>
              <a:gd name="connsiteY0" fmla="*/ 6908647 h 6909322"/>
              <a:gd name="connsiteX1" fmla="*/ 1087274 w 5189690"/>
              <a:gd name="connsiteY1" fmla="*/ 6909322 h 6909322"/>
              <a:gd name="connsiteX2" fmla="*/ 154459 w 5189690"/>
              <a:gd name="connsiteY2" fmla="*/ 6398109 h 6909322"/>
              <a:gd name="connsiteX3" fmla="*/ 9466 w 5189690"/>
              <a:gd name="connsiteY3" fmla="*/ 5914416 h 6909322"/>
              <a:gd name="connsiteX4" fmla="*/ 659440 w 5189690"/>
              <a:gd name="connsiteY4" fmla="*/ 1188319 h 6909322"/>
              <a:gd name="connsiteX5" fmla="*/ 800570 w 5189690"/>
              <a:gd name="connsiteY5" fmla="*/ 0 h 6909322"/>
              <a:gd name="connsiteX6" fmla="*/ 5189690 w 5189690"/>
              <a:gd name="connsiteY6" fmla="*/ 53360 h 6909322"/>
              <a:gd name="connsiteX7" fmla="*/ 5183338 w 5189690"/>
              <a:gd name="connsiteY7" fmla="*/ 6908647 h 6909322"/>
              <a:gd name="connsiteX0" fmla="*/ 5183338 w 5189690"/>
              <a:gd name="connsiteY0" fmla="*/ 6886343 h 6887018"/>
              <a:gd name="connsiteX1" fmla="*/ 1087274 w 5189690"/>
              <a:gd name="connsiteY1" fmla="*/ 6887018 h 6887018"/>
              <a:gd name="connsiteX2" fmla="*/ 154459 w 5189690"/>
              <a:gd name="connsiteY2" fmla="*/ 6375805 h 6887018"/>
              <a:gd name="connsiteX3" fmla="*/ 9466 w 5189690"/>
              <a:gd name="connsiteY3" fmla="*/ 5892112 h 6887018"/>
              <a:gd name="connsiteX4" fmla="*/ 659440 w 5189690"/>
              <a:gd name="connsiteY4" fmla="*/ 1166015 h 6887018"/>
              <a:gd name="connsiteX5" fmla="*/ 800570 w 5189690"/>
              <a:gd name="connsiteY5" fmla="*/ 0 h 6887018"/>
              <a:gd name="connsiteX6" fmla="*/ 5189690 w 5189690"/>
              <a:gd name="connsiteY6" fmla="*/ 31056 h 6887018"/>
              <a:gd name="connsiteX7" fmla="*/ 5183338 w 5189690"/>
              <a:gd name="connsiteY7" fmla="*/ 6886343 h 6887018"/>
              <a:gd name="connsiteX0" fmla="*/ 5183338 w 5189690"/>
              <a:gd name="connsiteY0" fmla="*/ 6886343 h 6887018"/>
              <a:gd name="connsiteX1" fmla="*/ 1087274 w 5189690"/>
              <a:gd name="connsiteY1" fmla="*/ 6887018 h 6887018"/>
              <a:gd name="connsiteX2" fmla="*/ 154459 w 5189690"/>
              <a:gd name="connsiteY2" fmla="*/ 6375805 h 6887018"/>
              <a:gd name="connsiteX3" fmla="*/ 9466 w 5189690"/>
              <a:gd name="connsiteY3" fmla="*/ 5892112 h 6887018"/>
              <a:gd name="connsiteX4" fmla="*/ 659440 w 5189690"/>
              <a:gd name="connsiteY4" fmla="*/ 1166015 h 6887018"/>
              <a:gd name="connsiteX5" fmla="*/ 800570 w 5189690"/>
              <a:gd name="connsiteY5" fmla="*/ 0 h 6887018"/>
              <a:gd name="connsiteX6" fmla="*/ 5189690 w 5189690"/>
              <a:gd name="connsiteY6" fmla="*/ 31056 h 6887018"/>
              <a:gd name="connsiteX7" fmla="*/ 5183338 w 5189690"/>
              <a:gd name="connsiteY7" fmla="*/ 6886343 h 6887018"/>
              <a:gd name="connsiteX0" fmla="*/ 5183338 w 5189690"/>
              <a:gd name="connsiteY0" fmla="*/ 6886343 h 6887018"/>
              <a:gd name="connsiteX1" fmla="*/ 1087274 w 5189690"/>
              <a:gd name="connsiteY1" fmla="*/ 6887018 h 6887018"/>
              <a:gd name="connsiteX2" fmla="*/ 154459 w 5189690"/>
              <a:gd name="connsiteY2" fmla="*/ 6375805 h 6887018"/>
              <a:gd name="connsiteX3" fmla="*/ 9466 w 5189690"/>
              <a:gd name="connsiteY3" fmla="*/ 5892112 h 6887018"/>
              <a:gd name="connsiteX4" fmla="*/ 659440 w 5189690"/>
              <a:gd name="connsiteY4" fmla="*/ 1166015 h 6887018"/>
              <a:gd name="connsiteX5" fmla="*/ 800570 w 5189690"/>
              <a:gd name="connsiteY5" fmla="*/ 0 h 6887018"/>
              <a:gd name="connsiteX6" fmla="*/ 5189690 w 5189690"/>
              <a:gd name="connsiteY6" fmla="*/ 31056 h 6887018"/>
              <a:gd name="connsiteX7" fmla="*/ 5183338 w 5189690"/>
              <a:gd name="connsiteY7" fmla="*/ 6886343 h 6887018"/>
              <a:gd name="connsiteX0" fmla="*/ 5183338 w 5189690"/>
              <a:gd name="connsiteY0" fmla="*/ 6859671 h 6860346"/>
              <a:gd name="connsiteX1" fmla="*/ 1087274 w 5189690"/>
              <a:gd name="connsiteY1" fmla="*/ 6860346 h 6860346"/>
              <a:gd name="connsiteX2" fmla="*/ 154459 w 5189690"/>
              <a:gd name="connsiteY2" fmla="*/ 6349133 h 6860346"/>
              <a:gd name="connsiteX3" fmla="*/ 9466 w 5189690"/>
              <a:gd name="connsiteY3" fmla="*/ 5865440 h 6860346"/>
              <a:gd name="connsiteX4" fmla="*/ 659440 w 5189690"/>
              <a:gd name="connsiteY4" fmla="*/ 1139343 h 6860346"/>
              <a:gd name="connsiteX5" fmla="*/ 800570 w 5189690"/>
              <a:gd name="connsiteY5" fmla="*/ 0 h 6860346"/>
              <a:gd name="connsiteX6" fmla="*/ 5189690 w 5189690"/>
              <a:gd name="connsiteY6" fmla="*/ 4384 h 6860346"/>
              <a:gd name="connsiteX7" fmla="*/ 5183338 w 5189690"/>
              <a:gd name="connsiteY7" fmla="*/ 6859671 h 6860346"/>
              <a:gd name="connsiteX0" fmla="*/ 5190957 w 5193263"/>
              <a:gd name="connsiteY0" fmla="*/ 6860184 h 6860346"/>
              <a:gd name="connsiteX1" fmla="*/ 1087274 w 5193263"/>
              <a:gd name="connsiteY1" fmla="*/ 6860346 h 6860346"/>
              <a:gd name="connsiteX2" fmla="*/ 154459 w 5193263"/>
              <a:gd name="connsiteY2" fmla="*/ 6349133 h 6860346"/>
              <a:gd name="connsiteX3" fmla="*/ 9466 w 5193263"/>
              <a:gd name="connsiteY3" fmla="*/ 5865440 h 6860346"/>
              <a:gd name="connsiteX4" fmla="*/ 659440 w 5193263"/>
              <a:gd name="connsiteY4" fmla="*/ 1139343 h 6860346"/>
              <a:gd name="connsiteX5" fmla="*/ 800570 w 5193263"/>
              <a:gd name="connsiteY5" fmla="*/ 0 h 6860346"/>
              <a:gd name="connsiteX6" fmla="*/ 5189690 w 5193263"/>
              <a:gd name="connsiteY6" fmla="*/ 4384 h 6860346"/>
              <a:gd name="connsiteX7" fmla="*/ 5190957 w 5193263"/>
              <a:gd name="connsiteY7" fmla="*/ 6860184 h 6860346"/>
              <a:gd name="connsiteX0" fmla="*/ 5190957 w 5193735"/>
              <a:gd name="connsiteY0" fmla="*/ 6860184 h 6860346"/>
              <a:gd name="connsiteX1" fmla="*/ 1087274 w 5193735"/>
              <a:gd name="connsiteY1" fmla="*/ 6860346 h 6860346"/>
              <a:gd name="connsiteX2" fmla="*/ 154459 w 5193735"/>
              <a:gd name="connsiteY2" fmla="*/ 6349133 h 6860346"/>
              <a:gd name="connsiteX3" fmla="*/ 9466 w 5193735"/>
              <a:gd name="connsiteY3" fmla="*/ 5865440 h 6860346"/>
              <a:gd name="connsiteX4" fmla="*/ 659440 w 5193735"/>
              <a:gd name="connsiteY4" fmla="*/ 1139343 h 6860346"/>
              <a:gd name="connsiteX5" fmla="*/ 800570 w 5193735"/>
              <a:gd name="connsiteY5" fmla="*/ 0 h 6860346"/>
              <a:gd name="connsiteX6" fmla="*/ 5193499 w 5193735"/>
              <a:gd name="connsiteY6" fmla="*/ 574 h 6860346"/>
              <a:gd name="connsiteX7" fmla="*/ 5190957 w 5193735"/>
              <a:gd name="connsiteY7" fmla="*/ 6860184 h 686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3735" h="6860346">
                <a:moveTo>
                  <a:pt x="5190957" y="6860184"/>
                </a:moveTo>
                <a:lnTo>
                  <a:pt x="1087274" y="6860346"/>
                </a:lnTo>
                <a:cubicBezTo>
                  <a:pt x="918206" y="6767471"/>
                  <a:pt x="334094" y="6514951"/>
                  <a:pt x="154459" y="6349133"/>
                </a:cubicBezTo>
                <a:cubicBezTo>
                  <a:pt x="24725" y="6251848"/>
                  <a:pt x="-22019" y="6093528"/>
                  <a:pt x="9466" y="5865440"/>
                </a:cubicBezTo>
                <a:cubicBezTo>
                  <a:pt x="93629" y="4997142"/>
                  <a:pt x="527589" y="2125079"/>
                  <a:pt x="659440" y="1139343"/>
                </a:cubicBezTo>
                <a:cubicBezTo>
                  <a:pt x="791291" y="153607"/>
                  <a:pt x="725752" y="601841"/>
                  <a:pt x="800570" y="0"/>
                </a:cubicBezTo>
                <a:lnTo>
                  <a:pt x="5193499" y="574"/>
                </a:lnTo>
                <a:cubicBezTo>
                  <a:pt x="5185033" y="2297858"/>
                  <a:pt x="5199423" y="4562900"/>
                  <a:pt x="5190957" y="68601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>
            <a:lvl1pPr algn="ctr">
              <a:buNone/>
              <a:defRPr sz="1500" b="0" i="0">
                <a:solidFill>
                  <a:srgbClr val="646464"/>
                </a:solidFill>
                <a:latin typeface="DIN Offc Pro"/>
                <a:cs typeface="DIN Offc Pro"/>
              </a:defRPr>
            </a:lvl1pPr>
          </a:lstStyle>
          <a:p>
            <a:r>
              <a:rPr lang="en-US" dirty="0" smtClean="0"/>
              <a:t>Click icon to                 place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023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(3 image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159250" cy="6858000"/>
          </a:xfrm>
          <a:custGeom>
            <a:avLst/>
            <a:gdLst>
              <a:gd name="connsiteX0" fmla="*/ 0 w 3733800"/>
              <a:gd name="connsiteY0" fmla="*/ 0 h 3759200"/>
              <a:gd name="connsiteX1" fmla="*/ 3733800 w 3733800"/>
              <a:gd name="connsiteY1" fmla="*/ 0 h 3759200"/>
              <a:gd name="connsiteX2" fmla="*/ 3733800 w 3733800"/>
              <a:gd name="connsiteY2" fmla="*/ 3759200 h 3759200"/>
              <a:gd name="connsiteX3" fmla="*/ 0 w 3733800"/>
              <a:gd name="connsiteY3" fmla="*/ 3759200 h 3759200"/>
              <a:gd name="connsiteX4" fmla="*/ 0 w 3733800"/>
              <a:gd name="connsiteY4" fmla="*/ 0 h 3759200"/>
              <a:gd name="connsiteX0" fmla="*/ 0 w 4032250"/>
              <a:gd name="connsiteY0" fmla="*/ 0 h 3759200"/>
              <a:gd name="connsiteX1" fmla="*/ 3733800 w 4032250"/>
              <a:gd name="connsiteY1" fmla="*/ 0 h 3759200"/>
              <a:gd name="connsiteX2" fmla="*/ 4032250 w 4032250"/>
              <a:gd name="connsiteY2" fmla="*/ 3422650 h 3759200"/>
              <a:gd name="connsiteX3" fmla="*/ 0 w 4032250"/>
              <a:gd name="connsiteY3" fmla="*/ 3759200 h 3759200"/>
              <a:gd name="connsiteX4" fmla="*/ 0 w 4032250"/>
              <a:gd name="connsiteY4" fmla="*/ 0 h 3759200"/>
              <a:gd name="connsiteX0" fmla="*/ 0 w 4159250"/>
              <a:gd name="connsiteY0" fmla="*/ 0 h 3759200"/>
              <a:gd name="connsiteX1" fmla="*/ 4159250 w 4159250"/>
              <a:gd name="connsiteY1" fmla="*/ 0 h 3759200"/>
              <a:gd name="connsiteX2" fmla="*/ 4032250 w 4159250"/>
              <a:gd name="connsiteY2" fmla="*/ 3422650 h 3759200"/>
              <a:gd name="connsiteX3" fmla="*/ 0 w 4159250"/>
              <a:gd name="connsiteY3" fmla="*/ 3759200 h 3759200"/>
              <a:gd name="connsiteX4" fmla="*/ 0 w 4159250"/>
              <a:gd name="connsiteY4" fmla="*/ 0 h 3759200"/>
              <a:gd name="connsiteX0" fmla="*/ 0 w 4159250"/>
              <a:gd name="connsiteY0" fmla="*/ 0 h 3759200"/>
              <a:gd name="connsiteX1" fmla="*/ 4159250 w 4159250"/>
              <a:gd name="connsiteY1" fmla="*/ 0 h 3759200"/>
              <a:gd name="connsiteX2" fmla="*/ 4032250 w 4159250"/>
              <a:gd name="connsiteY2" fmla="*/ 3422650 h 3759200"/>
              <a:gd name="connsiteX3" fmla="*/ 3644900 w 4159250"/>
              <a:gd name="connsiteY3" fmla="*/ 3454400 h 3759200"/>
              <a:gd name="connsiteX4" fmla="*/ 0 w 4159250"/>
              <a:gd name="connsiteY4" fmla="*/ 3759200 h 3759200"/>
              <a:gd name="connsiteX5" fmla="*/ 0 w 4159250"/>
              <a:gd name="connsiteY5" fmla="*/ 0 h 3759200"/>
              <a:gd name="connsiteX0" fmla="*/ 0 w 4159250"/>
              <a:gd name="connsiteY0" fmla="*/ 0 h 3841750"/>
              <a:gd name="connsiteX1" fmla="*/ 4159250 w 4159250"/>
              <a:gd name="connsiteY1" fmla="*/ 0 h 3841750"/>
              <a:gd name="connsiteX2" fmla="*/ 4032250 w 4159250"/>
              <a:gd name="connsiteY2" fmla="*/ 3422650 h 3841750"/>
              <a:gd name="connsiteX3" fmla="*/ 3949700 w 4159250"/>
              <a:gd name="connsiteY3" fmla="*/ 3841750 h 3841750"/>
              <a:gd name="connsiteX4" fmla="*/ 0 w 4159250"/>
              <a:gd name="connsiteY4" fmla="*/ 3759200 h 3841750"/>
              <a:gd name="connsiteX5" fmla="*/ 0 w 4159250"/>
              <a:gd name="connsiteY5" fmla="*/ 0 h 3841750"/>
              <a:gd name="connsiteX0" fmla="*/ 0 w 4159250"/>
              <a:gd name="connsiteY0" fmla="*/ 0 h 3841750"/>
              <a:gd name="connsiteX1" fmla="*/ 4159250 w 4159250"/>
              <a:gd name="connsiteY1" fmla="*/ 0 h 3841750"/>
              <a:gd name="connsiteX2" fmla="*/ 4032250 w 4159250"/>
              <a:gd name="connsiteY2" fmla="*/ 3168650 h 3841750"/>
              <a:gd name="connsiteX3" fmla="*/ 3949700 w 4159250"/>
              <a:gd name="connsiteY3" fmla="*/ 3841750 h 3841750"/>
              <a:gd name="connsiteX4" fmla="*/ 0 w 4159250"/>
              <a:gd name="connsiteY4" fmla="*/ 3759200 h 3841750"/>
              <a:gd name="connsiteX5" fmla="*/ 0 w 4159250"/>
              <a:gd name="connsiteY5" fmla="*/ 0 h 3841750"/>
              <a:gd name="connsiteX0" fmla="*/ 0 w 4159250"/>
              <a:gd name="connsiteY0" fmla="*/ 0 h 3841750"/>
              <a:gd name="connsiteX1" fmla="*/ 4159250 w 4159250"/>
              <a:gd name="connsiteY1" fmla="*/ 0 h 3841750"/>
              <a:gd name="connsiteX2" fmla="*/ 4032250 w 4159250"/>
              <a:gd name="connsiteY2" fmla="*/ 3168650 h 3841750"/>
              <a:gd name="connsiteX3" fmla="*/ 3949700 w 4159250"/>
              <a:gd name="connsiteY3" fmla="*/ 3841750 h 3841750"/>
              <a:gd name="connsiteX4" fmla="*/ 2336800 w 4159250"/>
              <a:gd name="connsiteY4" fmla="*/ 3803650 h 3841750"/>
              <a:gd name="connsiteX5" fmla="*/ 0 w 4159250"/>
              <a:gd name="connsiteY5" fmla="*/ 3759200 h 3841750"/>
              <a:gd name="connsiteX6" fmla="*/ 0 w 4159250"/>
              <a:gd name="connsiteY6" fmla="*/ 0 h 3841750"/>
              <a:gd name="connsiteX0" fmla="*/ 0 w 4159250"/>
              <a:gd name="connsiteY0" fmla="*/ 0 h 6896100"/>
              <a:gd name="connsiteX1" fmla="*/ 4159250 w 4159250"/>
              <a:gd name="connsiteY1" fmla="*/ 0 h 6896100"/>
              <a:gd name="connsiteX2" fmla="*/ 4032250 w 4159250"/>
              <a:gd name="connsiteY2" fmla="*/ 3168650 h 6896100"/>
              <a:gd name="connsiteX3" fmla="*/ 3949700 w 4159250"/>
              <a:gd name="connsiteY3" fmla="*/ 3841750 h 6896100"/>
              <a:gd name="connsiteX4" fmla="*/ 2774950 w 4159250"/>
              <a:gd name="connsiteY4" fmla="*/ 6896100 h 6896100"/>
              <a:gd name="connsiteX5" fmla="*/ 0 w 4159250"/>
              <a:gd name="connsiteY5" fmla="*/ 3759200 h 6896100"/>
              <a:gd name="connsiteX6" fmla="*/ 0 w 4159250"/>
              <a:gd name="connsiteY6" fmla="*/ 0 h 6896100"/>
              <a:gd name="connsiteX0" fmla="*/ 0 w 4159250"/>
              <a:gd name="connsiteY0" fmla="*/ 0 h 6896100"/>
              <a:gd name="connsiteX1" fmla="*/ 4159250 w 4159250"/>
              <a:gd name="connsiteY1" fmla="*/ 0 h 6896100"/>
              <a:gd name="connsiteX2" fmla="*/ 4032250 w 4159250"/>
              <a:gd name="connsiteY2" fmla="*/ 3168650 h 6896100"/>
              <a:gd name="connsiteX3" fmla="*/ 3949700 w 4159250"/>
              <a:gd name="connsiteY3" fmla="*/ 3841750 h 6896100"/>
              <a:gd name="connsiteX4" fmla="*/ 2774950 w 4159250"/>
              <a:gd name="connsiteY4" fmla="*/ 6896100 h 6896100"/>
              <a:gd name="connsiteX5" fmla="*/ 0 w 4159250"/>
              <a:gd name="connsiteY5" fmla="*/ 6781800 h 6896100"/>
              <a:gd name="connsiteX6" fmla="*/ 0 w 4159250"/>
              <a:gd name="connsiteY6" fmla="*/ 0 h 6896100"/>
              <a:gd name="connsiteX0" fmla="*/ 0 w 4159250"/>
              <a:gd name="connsiteY0" fmla="*/ 0 h 6896100"/>
              <a:gd name="connsiteX1" fmla="*/ 4159250 w 4159250"/>
              <a:gd name="connsiteY1" fmla="*/ 0 h 6896100"/>
              <a:gd name="connsiteX2" fmla="*/ 4032250 w 4159250"/>
              <a:gd name="connsiteY2" fmla="*/ 3168650 h 6896100"/>
              <a:gd name="connsiteX3" fmla="*/ 3949700 w 4159250"/>
              <a:gd name="connsiteY3" fmla="*/ 3841750 h 6896100"/>
              <a:gd name="connsiteX4" fmla="*/ 2774950 w 4159250"/>
              <a:gd name="connsiteY4" fmla="*/ 6896100 h 6896100"/>
              <a:gd name="connsiteX5" fmla="*/ 0 w 4159250"/>
              <a:gd name="connsiteY5" fmla="*/ 6896100 h 6896100"/>
              <a:gd name="connsiteX6" fmla="*/ 0 w 4159250"/>
              <a:gd name="connsiteY6" fmla="*/ 0 h 6896100"/>
              <a:gd name="connsiteX0" fmla="*/ 0 w 4159250"/>
              <a:gd name="connsiteY0" fmla="*/ 0 h 6896100"/>
              <a:gd name="connsiteX1" fmla="*/ 4159250 w 4159250"/>
              <a:gd name="connsiteY1" fmla="*/ 0 h 6896100"/>
              <a:gd name="connsiteX2" fmla="*/ 4032250 w 4159250"/>
              <a:gd name="connsiteY2" fmla="*/ 3168650 h 6896100"/>
              <a:gd name="connsiteX3" fmla="*/ 3949700 w 4159250"/>
              <a:gd name="connsiteY3" fmla="*/ 3841750 h 6896100"/>
              <a:gd name="connsiteX4" fmla="*/ 2774950 w 4159250"/>
              <a:gd name="connsiteY4" fmla="*/ 6896100 h 6896100"/>
              <a:gd name="connsiteX5" fmla="*/ 0 w 4159250"/>
              <a:gd name="connsiteY5" fmla="*/ 6896100 h 6896100"/>
              <a:gd name="connsiteX6" fmla="*/ 0 w 4159250"/>
              <a:gd name="connsiteY6" fmla="*/ 0 h 6896100"/>
              <a:gd name="connsiteX0" fmla="*/ 0 w 4159250"/>
              <a:gd name="connsiteY0" fmla="*/ 0 h 6896100"/>
              <a:gd name="connsiteX1" fmla="*/ 4159250 w 4159250"/>
              <a:gd name="connsiteY1" fmla="*/ 0 h 6896100"/>
              <a:gd name="connsiteX2" fmla="*/ 4032250 w 4159250"/>
              <a:gd name="connsiteY2" fmla="*/ 3168650 h 6896100"/>
              <a:gd name="connsiteX3" fmla="*/ 3949700 w 4159250"/>
              <a:gd name="connsiteY3" fmla="*/ 3841750 h 6896100"/>
              <a:gd name="connsiteX4" fmla="*/ 2774950 w 4159250"/>
              <a:gd name="connsiteY4" fmla="*/ 6896100 h 6896100"/>
              <a:gd name="connsiteX5" fmla="*/ 0 w 4159250"/>
              <a:gd name="connsiteY5" fmla="*/ 6896100 h 6896100"/>
              <a:gd name="connsiteX6" fmla="*/ 0 w 4159250"/>
              <a:gd name="connsiteY6" fmla="*/ 0 h 6896100"/>
              <a:gd name="connsiteX0" fmla="*/ 0 w 4159250"/>
              <a:gd name="connsiteY0" fmla="*/ 0 h 6896100"/>
              <a:gd name="connsiteX1" fmla="*/ 4159250 w 4159250"/>
              <a:gd name="connsiteY1" fmla="*/ 0 h 6896100"/>
              <a:gd name="connsiteX2" fmla="*/ 4070350 w 4159250"/>
              <a:gd name="connsiteY2" fmla="*/ 3038475 h 6896100"/>
              <a:gd name="connsiteX3" fmla="*/ 3949700 w 4159250"/>
              <a:gd name="connsiteY3" fmla="*/ 3841750 h 6896100"/>
              <a:gd name="connsiteX4" fmla="*/ 2774950 w 4159250"/>
              <a:gd name="connsiteY4" fmla="*/ 6896100 h 6896100"/>
              <a:gd name="connsiteX5" fmla="*/ 0 w 4159250"/>
              <a:gd name="connsiteY5" fmla="*/ 6896100 h 6896100"/>
              <a:gd name="connsiteX6" fmla="*/ 0 w 4159250"/>
              <a:gd name="connsiteY6" fmla="*/ 0 h 6896100"/>
              <a:gd name="connsiteX0" fmla="*/ 0 w 4159250"/>
              <a:gd name="connsiteY0" fmla="*/ 0 h 6896100"/>
              <a:gd name="connsiteX1" fmla="*/ 4159250 w 4159250"/>
              <a:gd name="connsiteY1" fmla="*/ 0 h 6896100"/>
              <a:gd name="connsiteX2" fmla="*/ 4070350 w 4159250"/>
              <a:gd name="connsiteY2" fmla="*/ 3038475 h 6896100"/>
              <a:gd name="connsiteX3" fmla="*/ 3949700 w 4159250"/>
              <a:gd name="connsiteY3" fmla="*/ 3841750 h 6896100"/>
              <a:gd name="connsiteX4" fmla="*/ 2774950 w 4159250"/>
              <a:gd name="connsiteY4" fmla="*/ 6896100 h 6896100"/>
              <a:gd name="connsiteX5" fmla="*/ 0 w 4159250"/>
              <a:gd name="connsiteY5" fmla="*/ 6896100 h 6896100"/>
              <a:gd name="connsiteX6" fmla="*/ 0 w 4159250"/>
              <a:gd name="connsiteY6" fmla="*/ 0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9250" h="6896100">
                <a:moveTo>
                  <a:pt x="0" y="0"/>
                </a:moveTo>
                <a:lnTo>
                  <a:pt x="4159250" y="0"/>
                </a:lnTo>
                <a:lnTo>
                  <a:pt x="4070350" y="3038475"/>
                </a:lnTo>
                <a:cubicBezTo>
                  <a:pt x="4068233" y="3342217"/>
                  <a:pt x="4034367" y="3572933"/>
                  <a:pt x="3949700" y="3841750"/>
                </a:cubicBezTo>
                <a:lnTo>
                  <a:pt x="2774950" y="6896100"/>
                </a:lnTo>
                <a:lnTo>
                  <a:pt x="0" y="68961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lvl1pPr algn="ctr">
              <a:buNone/>
              <a:defRPr sz="1500" b="0" i="0" baseline="0">
                <a:solidFill>
                  <a:srgbClr val="646464"/>
                </a:solidFill>
                <a:latin typeface="DIN Offc Pro"/>
                <a:cs typeface="DIN Offc Pro"/>
              </a:defRPr>
            </a:lvl1pPr>
          </a:lstStyle>
          <a:p>
            <a:r>
              <a:rPr lang="en-US" dirty="0" smtClean="0"/>
              <a:t>Click icon to                 place image</a:t>
            </a:r>
            <a:endParaRPr lang="en-US" dirty="0"/>
          </a:p>
        </p:txBody>
      </p:sp>
      <p:sp>
        <p:nvSpPr>
          <p:cNvPr id="5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4250965" y="-3810"/>
            <a:ext cx="4896845" cy="4046220"/>
          </a:xfrm>
          <a:custGeom>
            <a:avLst/>
            <a:gdLst>
              <a:gd name="connsiteX0" fmla="*/ 0 w 5003800"/>
              <a:gd name="connsiteY0" fmla="*/ 0 h 3149600"/>
              <a:gd name="connsiteX1" fmla="*/ 5003800 w 5003800"/>
              <a:gd name="connsiteY1" fmla="*/ 0 h 3149600"/>
              <a:gd name="connsiteX2" fmla="*/ 5003800 w 5003800"/>
              <a:gd name="connsiteY2" fmla="*/ 3149600 h 3149600"/>
              <a:gd name="connsiteX3" fmla="*/ 0 w 5003800"/>
              <a:gd name="connsiteY3" fmla="*/ 3149600 h 3149600"/>
              <a:gd name="connsiteX4" fmla="*/ 0 w 5003800"/>
              <a:gd name="connsiteY4" fmla="*/ 0 h 3149600"/>
              <a:gd name="connsiteX0" fmla="*/ 211667 w 5003800"/>
              <a:gd name="connsiteY0" fmla="*/ 0 h 3149600"/>
              <a:gd name="connsiteX1" fmla="*/ 5003800 w 5003800"/>
              <a:gd name="connsiteY1" fmla="*/ 0 h 3149600"/>
              <a:gd name="connsiteX2" fmla="*/ 5003800 w 5003800"/>
              <a:gd name="connsiteY2" fmla="*/ 3149600 h 3149600"/>
              <a:gd name="connsiteX3" fmla="*/ 0 w 5003800"/>
              <a:gd name="connsiteY3" fmla="*/ 3149600 h 3149600"/>
              <a:gd name="connsiteX4" fmla="*/ 211667 w 5003800"/>
              <a:gd name="connsiteY4" fmla="*/ 0 h 3149600"/>
              <a:gd name="connsiteX0" fmla="*/ 84667 w 5003800"/>
              <a:gd name="connsiteY0" fmla="*/ 0 h 3149600"/>
              <a:gd name="connsiteX1" fmla="*/ 5003800 w 5003800"/>
              <a:gd name="connsiteY1" fmla="*/ 0 h 3149600"/>
              <a:gd name="connsiteX2" fmla="*/ 5003800 w 5003800"/>
              <a:gd name="connsiteY2" fmla="*/ 3149600 h 3149600"/>
              <a:gd name="connsiteX3" fmla="*/ 0 w 5003800"/>
              <a:gd name="connsiteY3" fmla="*/ 3149600 h 3149600"/>
              <a:gd name="connsiteX4" fmla="*/ 84667 w 5003800"/>
              <a:gd name="connsiteY4" fmla="*/ 0 h 3149600"/>
              <a:gd name="connsiteX0" fmla="*/ 84667 w 5003800"/>
              <a:gd name="connsiteY0" fmla="*/ 0 h 3149600"/>
              <a:gd name="connsiteX1" fmla="*/ 5003800 w 5003800"/>
              <a:gd name="connsiteY1" fmla="*/ 0 h 3149600"/>
              <a:gd name="connsiteX2" fmla="*/ 5003800 w 5003800"/>
              <a:gd name="connsiteY2" fmla="*/ 3149600 h 3149600"/>
              <a:gd name="connsiteX3" fmla="*/ 0 w 5003800"/>
              <a:gd name="connsiteY3" fmla="*/ 3149600 h 3149600"/>
              <a:gd name="connsiteX4" fmla="*/ 84667 w 5003800"/>
              <a:gd name="connsiteY4" fmla="*/ 0 h 3149600"/>
              <a:gd name="connsiteX0" fmla="*/ 84667 w 5003800"/>
              <a:gd name="connsiteY0" fmla="*/ 0 h 3640666"/>
              <a:gd name="connsiteX1" fmla="*/ 5003800 w 5003800"/>
              <a:gd name="connsiteY1" fmla="*/ 0 h 3640666"/>
              <a:gd name="connsiteX2" fmla="*/ 262466 w 5003800"/>
              <a:gd name="connsiteY2" fmla="*/ 3640666 h 3640666"/>
              <a:gd name="connsiteX3" fmla="*/ 0 w 5003800"/>
              <a:gd name="connsiteY3" fmla="*/ 3149600 h 3640666"/>
              <a:gd name="connsiteX4" fmla="*/ 84667 w 5003800"/>
              <a:gd name="connsiteY4" fmla="*/ 0 h 3640666"/>
              <a:gd name="connsiteX0" fmla="*/ 112890 w 5032023"/>
              <a:gd name="connsiteY0" fmla="*/ 0 h 3640666"/>
              <a:gd name="connsiteX1" fmla="*/ 5032023 w 5032023"/>
              <a:gd name="connsiteY1" fmla="*/ 0 h 3640666"/>
              <a:gd name="connsiteX2" fmla="*/ 290689 w 5032023"/>
              <a:gd name="connsiteY2" fmla="*/ 3640666 h 3640666"/>
              <a:gd name="connsiteX3" fmla="*/ 28223 w 5032023"/>
              <a:gd name="connsiteY3" fmla="*/ 3149600 h 3640666"/>
              <a:gd name="connsiteX4" fmla="*/ 112890 w 5032023"/>
              <a:gd name="connsiteY4" fmla="*/ 0 h 3640666"/>
              <a:gd name="connsiteX0" fmla="*/ 112890 w 5032023"/>
              <a:gd name="connsiteY0" fmla="*/ 0 h 3640666"/>
              <a:gd name="connsiteX1" fmla="*/ 5032023 w 5032023"/>
              <a:gd name="connsiteY1" fmla="*/ 0 h 3640666"/>
              <a:gd name="connsiteX2" fmla="*/ 290689 w 5032023"/>
              <a:gd name="connsiteY2" fmla="*/ 3640666 h 3640666"/>
              <a:gd name="connsiteX3" fmla="*/ 28223 w 5032023"/>
              <a:gd name="connsiteY3" fmla="*/ 3149600 h 3640666"/>
              <a:gd name="connsiteX4" fmla="*/ 112890 w 5032023"/>
              <a:gd name="connsiteY4" fmla="*/ 0 h 3640666"/>
              <a:gd name="connsiteX0" fmla="*/ 112890 w 5032023"/>
              <a:gd name="connsiteY0" fmla="*/ 0 h 3640666"/>
              <a:gd name="connsiteX1" fmla="*/ 5032023 w 5032023"/>
              <a:gd name="connsiteY1" fmla="*/ 0 h 3640666"/>
              <a:gd name="connsiteX2" fmla="*/ 3169356 w 5032023"/>
              <a:gd name="connsiteY2" fmla="*/ 1405467 h 3640666"/>
              <a:gd name="connsiteX3" fmla="*/ 290689 w 5032023"/>
              <a:gd name="connsiteY3" fmla="*/ 3640666 h 3640666"/>
              <a:gd name="connsiteX4" fmla="*/ 28223 w 5032023"/>
              <a:gd name="connsiteY4" fmla="*/ 3149600 h 3640666"/>
              <a:gd name="connsiteX5" fmla="*/ 112890 w 5032023"/>
              <a:gd name="connsiteY5" fmla="*/ 0 h 3640666"/>
              <a:gd name="connsiteX0" fmla="*/ 112890 w 5032023"/>
              <a:gd name="connsiteY0" fmla="*/ 0 h 4165601"/>
              <a:gd name="connsiteX1" fmla="*/ 5032023 w 5032023"/>
              <a:gd name="connsiteY1" fmla="*/ 0 h 4165601"/>
              <a:gd name="connsiteX2" fmla="*/ 4998156 w 5032023"/>
              <a:gd name="connsiteY2" fmla="*/ 4165601 h 4165601"/>
              <a:gd name="connsiteX3" fmla="*/ 290689 w 5032023"/>
              <a:gd name="connsiteY3" fmla="*/ 3640666 h 4165601"/>
              <a:gd name="connsiteX4" fmla="*/ 28223 w 5032023"/>
              <a:gd name="connsiteY4" fmla="*/ 3149600 h 4165601"/>
              <a:gd name="connsiteX5" fmla="*/ 112890 w 5032023"/>
              <a:gd name="connsiteY5" fmla="*/ 0 h 4165601"/>
              <a:gd name="connsiteX0" fmla="*/ 84667 w 5003800"/>
              <a:gd name="connsiteY0" fmla="*/ 0 h 4165601"/>
              <a:gd name="connsiteX1" fmla="*/ 5003800 w 5003800"/>
              <a:gd name="connsiteY1" fmla="*/ 0 h 4165601"/>
              <a:gd name="connsiteX2" fmla="*/ 4969933 w 5003800"/>
              <a:gd name="connsiteY2" fmla="*/ 4165601 h 4165601"/>
              <a:gd name="connsiteX3" fmla="*/ 262466 w 5003800"/>
              <a:gd name="connsiteY3" fmla="*/ 3640666 h 4165601"/>
              <a:gd name="connsiteX4" fmla="*/ 0 w 5003800"/>
              <a:gd name="connsiteY4" fmla="*/ 3149600 h 4165601"/>
              <a:gd name="connsiteX5" fmla="*/ 84835 w 5003800"/>
              <a:gd name="connsiteY5" fmla="*/ 105728 h 4165601"/>
              <a:gd name="connsiteX6" fmla="*/ 84667 w 5003800"/>
              <a:gd name="connsiteY6" fmla="*/ 0 h 4165601"/>
              <a:gd name="connsiteX0" fmla="*/ 84835 w 5003800"/>
              <a:gd name="connsiteY0" fmla="*/ 105728 h 4165601"/>
              <a:gd name="connsiteX1" fmla="*/ 5003800 w 5003800"/>
              <a:gd name="connsiteY1" fmla="*/ 0 h 4165601"/>
              <a:gd name="connsiteX2" fmla="*/ 4969933 w 5003800"/>
              <a:gd name="connsiteY2" fmla="*/ 4165601 h 4165601"/>
              <a:gd name="connsiteX3" fmla="*/ 262466 w 5003800"/>
              <a:gd name="connsiteY3" fmla="*/ 3640666 h 4165601"/>
              <a:gd name="connsiteX4" fmla="*/ 0 w 5003800"/>
              <a:gd name="connsiteY4" fmla="*/ 3149600 h 4165601"/>
              <a:gd name="connsiteX5" fmla="*/ 84835 w 5003800"/>
              <a:gd name="connsiteY5" fmla="*/ 105728 h 4165601"/>
              <a:gd name="connsiteX0" fmla="*/ 84835 w 4969933"/>
              <a:gd name="connsiteY0" fmla="*/ 40958 h 4100831"/>
              <a:gd name="connsiteX1" fmla="*/ 4917377 w 4969933"/>
              <a:gd name="connsiteY1" fmla="*/ 0 h 4100831"/>
              <a:gd name="connsiteX2" fmla="*/ 4969933 w 4969933"/>
              <a:gd name="connsiteY2" fmla="*/ 4100831 h 4100831"/>
              <a:gd name="connsiteX3" fmla="*/ 262466 w 4969933"/>
              <a:gd name="connsiteY3" fmla="*/ 3575896 h 4100831"/>
              <a:gd name="connsiteX4" fmla="*/ 0 w 4969933"/>
              <a:gd name="connsiteY4" fmla="*/ 3084830 h 4100831"/>
              <a:gd name="connsiteX5" fmla="*/ 84835 w 4969933"/>
              <a:gd name="connsiteY5" fmla="*/ 40958 h 4100831"/>
              <a:gd name="connsiteX0" fmla="*/ 84835 w 4969933"/>
              <a:gd name="connsiteY0" fmla="*/ 0 h 4059873"/>
              <a:gd name="connsiteX1" fmla="*/ 4827122 w 4969933"/>
              <a:gd name="connsiteY1" fmla="*/ 23812 h 4059873"/>
              <a:gd name="connsiteX2" fmla="*/ 4969933 w 4969933"/>
              <a:gd name="connsiteY2" fmla="*/ 4059873 h 4059873"/>
              <a:gd name="connsiteX3" fmla="*/ 262466 w 4969933"/>
              <a:gd name="connsiteY3" fmla="*/ 3534938 h 4059873"/>
              <a:gd name="connsiteX4" fmla="*/ 0 w 4969933"/>
              <a:gd name="connsiteY4" fmla="*/ 3043872 h 4059873"/>
              <a:gd name="connsiteX5" fmla="*/ 84835 w 4969933"/>
              <a:gd name="connsiteY5" fmla="*/ 0 h 4059873"/>
              <a:gd name="connsiteX0" fmla="*/ 84835 w 4969933"/>
              <a:gd name="connsiteY0" fmla="*/ 0 h 4059873"/>
              <a:gd name="connsiteX1" fmla="*/ 4893093 w 4969933"/>
              <a:gd name="connsiteY1" fmla="*/ 4762 h 4059873"/>
              <a:gd name="connsiteX2" fmla="*/ 4969933 w 4969933"/>
              <a:gd name="connsiteY2" fmla="*/ 4059873 h 4059873"/>
              <a:gd name="connsiteX3" fmla="*/ 262466 w 4969933"/>
              <a:gd name="connsiteY3" fmla="*/ 3534938 h 4059873"/>
              <a:gd name="connsiteX4" fmla="*/ 0 w 4969933"/>
              <a:gd name="connsiteY4" fmla="*/ 3043872 h 4059873"/>
              <a:gd name="connsiteX5" fmla="*/ 84835 w 4969933"/>
              <a:gd name="connsiteY5" fmla="*/ 0 h 4059873"/>
              <a:gd name="connsiteX0" fmla="*/ 84835 w 4969933"/>
              <a:gd name="connsiteY0" fmla="*/ 0 h 4059873"/>
              <a:gd name="connsiteX1" fmla="*/ 4893093 w 4969933"/>
              <a:gd name="connsiteY1" fmla="*/ 4762 h 4059873"/>
              <a:gd name="connsiteX2" fmla="*/ 4969933 w 4969933"/>
              <a:gd name="connsiteY2" fmla="*/ 4059873 h 4059873"/>
              <a:gd name="connsiteX3" fmla="*/ 4898047 w 4969933"/>
              <a:gd name="connsiteY3" fmla="*/ 4046220 h 4059873"/>
              <a:gd name="connsiteX4" fmla="*/ 262466 w 4969933"/>
              <a:gd name="connsiteY4" fmla="*/ 3534938 h 4059873"/>
              <a:gd name="connsiteX5" fmla="*/ 0 w 4969933"/>
              <a:gd name="connsiteY5" fmla="*/ 3043872 h 4059873"/>
              <a:gd name="connsiteX6" fmla="*/ 84835 w 4969933"/>
              <a:gd name="connsiteY6" fmla="*/ 0 h 4059873"/>
              <a:gd name="connsiteX0" fmla="*/ 84835 w 4898047"/>
              <a:gd name="connsiteY0" fmla="*/ 0 h 4046220"/>
              <a:gd name="connsiteX1" fmla="*/ 4893093 w 4898047"/>
              <a:gd name="connsiteY1" fmla="*/ 4762 h 4046220"/>
              <a:gd name="connsiteX2" fmla="*/ 4898047 w 4898047"/>
              <a:gd name="connsiteY2" fmla="*/ 4046220 h 4046220"/>
              <a:gd name="connsiteX3" fmla="*/ 262466 w 4898047"/>
              <a:gd name="connsiteY3" fmla="*/ 3534938 h 4046220"/>
              <a:gd name="connsiteX4" fmla="*/ 0 w 4898047"/>
              <a:gd name="connsiteY4" fmla="*/ 3043872 h 4046220"/>
              <a:gd name="connsiteX5" fmla="*/ 84835 w 4898047"/>
              <a:gd name="connsiteY5" fmla="*/ 0 h 404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8047" h="4046220">
                <a:moveTo>
                  <a:pt x="84835" y="0"/>
                </a:moveTo>
                <a:lnTo>
                  <a:pt x="4893093" y="4762"/>
                </a:lnTo>
                <a:cubicBezTo>
                  <a:pt x="4894744" y="1351915"/>
                  <a:pt x="4896396" y="2699067"/>
                  <a:pt x="4898047" y="4046220"/>
                </a:cubicBezTo>
                <a:lnTo>
                  <a:pt x="262466" y="3534938"/>
                </a:lnTo>
                <a:cubicBezTo>
                  <a:pt x="-28223" y="3455916"/>
                  <a:pt x="2822" y="3292227"/>
                  <a:pt x="0" y="3043872"/>
                </a:cubicBezTo>
                <a:lnTo>
                  <a:pt x="8483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lvl1pPr algn="ctr">
              <a:buNone/>
              <a:defRPr sz="1500" b="0" i="0" baseline="0">
                <a:solidFill>
                  <a:srgbClr val="646464"/>
                </a:solidFill>
                <a:latin typeface="DIN Offc Pro"/>
                <a:cs typeface="DIN Offc Pro"/>
              </a:defRPr>
            </a:lvl1pPr>
          </a:lstStyle>
          <a:p>
            <a:r>
              <a:rPr lang="en-US" dirty="0" smtClean="0"/>
              <a:t>Click icon to                 place image</a:t>
            </a:r>
            <a:endParaRPr lang="en-US" dirty="0"/>
          </a:p>
        </p:txBody>
      </p:sp>
      <p:sp>
        <p:nvSpPr>
          <p:cNvPr id="6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2975611" y="3717819"/>
            <a:ext cx="6175060" cy="3145799"/>
          </a:xfrm>
          <a:custGeom>
            <a:avLst/>
            <a:gdLst>
              <a:gd name="connsiteX0" fmla="*/ 0 w 5198534"/>
              <a:gd name="connsiteY0" fmla="*/ 0 h 2658537"/>
              <a:gd name="connsiteX1" fmla="*/ 5198534 w 5198534"/>
              <a:gd name="connsiteY1" fmla="*/ 0 h 2658537"/>
              <a:gd name="connsiteX2" fmla="*/ 5198534 w 5198534"/>
              <a:gd name="connsiteY2" fmla="*/ 2658537 h 2658537"/>
              <a:gd name="connsiteX3" fmla="*/ 0 w 5198534"/>
              <a:gd name="connsiteY3" fmla="*/ 2658537 h 2658537"/>
              <a:gd name="connsiteX4" fmla="*/ 0 w 5198534"/>
              <a:gd name="connsiteY4" fmla="*/ 0 h 2658537"/>
              <a:gd name="connsiteX0" fmla="*/ 457200 w 5198534"/>
              <a:gd name="connsiteY0" fmla="*/ 0 h 3234271"/>
              <a:gd name="connsiteX1" fmla="*/ 5198534 w 5198534"/>
              <a:gd name="connsiteY1" fmla="*/ 575734 h 3234271"/>
              <a:gd name="connsiteX2" fmla="*/ 5198534 w 5198534"/>
              <a:gd name="connsiteY2" fmla="*/ 3234271 h 3234271"/>
              <a:gd name="connsiteX3" fmla="*/ 0 w 5198534"/>
              <a:gd name="connsiteY3" fmla="*/ 3234271 h 3234271"/>
              <a:gd name="connsiteX4" fmla="*/ 457200 w 5198534"/>
              <a:gd name="connsiteY4" fmla="*/ 0 h 3234271"/>
              <a:gd name="connsiteX0" fmla="*/ 457200 w 5198534"/>
              <a:gd name="connsiteY0" fmla="*/ 0 h 3234271"/>
              <a:gd name="connsiteX1" fmla="*/ 5198534 w 5198534"/>
              <a:gd name="connsiteY1" fmla="*/ 474134 h 3234271"/>
              <a:gd name="connsiteX2" fmla="*/ 5198534 w 5198534"/>
              <a:gd name="connsiteY2" fmla="*/ 3234271 h 3234271"/>
              <a:gd name="connsiteX3" fmla="*/ 0 w 5198534"/>
              <a:gd name="connsiteY3" fmla="*/ 3234271 h 3234271"/>
              <a:gd name="connsiteX4" fmla="*/ 457200 w 5198534"/>
              <a:gd name="connsiteY4" fmla="*/ 0 h 3234271"/>
              <a:gd name="connsiteX0" fmla="*/ 821267 w 5198534"/>
              <a:gd name="connsiteY0" fmla="*/ 0 h 3234271"/>
              <a:gd name="connsiteX1" fmla="*/ 5198534 w 5198534"/>
              <a:gd name="connsiteY1" fmla="*/ 474134 h 3234271"/>
              <a:gd name="connsiteX2" fmla="*/ 5198534 w 5198534"/>
              <a:gd name="connsiteY2" fmla="*/ 3234271 h 3234271"/>
              <a:gd name="connsiteX3" fmla="*/ 0 w 5198534"/>
              <a:gd name="connsiteY3" fmla="*/ 3234271 h 3234271"/>
              <a:gd name="connsiteX4" fmla="*/ 821267 w 5198534"/>
              <a:gd name="connsiteY4" fmla="*/ 0 h 3234271"/>
              <a:gd name="connsiteX0" fmla="*/ 440267 w 5198534"/>
              <a:gd name="connsiteY0" fmla="*/ 0 h 3234271"/>
              <a:gd name="connsiteX1" fmla="*/ 5198534 w 5198534"/>
              <a:gd name="connsiteY1" fmla="*/ 474134 h 3234271"/>
              <a:gd name="connsiteX2" fmla="*/ 5198534 w 5198534"/>
              <a:gd name="connsiteY2" fmla="*/ 3234271 h 3234271"/>
              <a:gd name="connsiteX3" fmla="*/ 0 w 5198534"/>
              <a:gd name="connsiteY3" fmla="*/ 3234271 h 3234271"/>
              <a:gd name="connsiteX4" fmla="*/ 440267 w 5198534"/>
              <a:gd name="connsiteY4" fmla="*/ 0 h 3234271"/>
              <a:gd name="connsiteX0" fmla="*/ 537634 w 5198534"/>
              <a:gd name="connsiteY0" fmla="*/ 0 h 3285071"/>
              <a:gd name="connsiteX1" fmla="*/ 5198534 w 5198534"/>
              <a:gd name="connsiteY1" fmla="*/ 524934 h 3285071"/>
              <a:gd name="connsiteX2" fmla="*/ 5198534 w 5198534"/>
              <a:gd name="connsiteY2" fmla="*/ 3285071 h 3285071"/>
              <a:gd name="connsiteX3" fmla="*/ 0 w 5198534"/>
              <a:gd name="connsiteY3" fmla="*/ 3285071 h 3285071"/>
              <a:gd name="connsiteX4" fmla="*/ 537634 w 5198534"/>
              <a:gd name="connsiteY4" fmla="*/ 0 h 3285071"/>
              <a:gd name="connsiteX0" fmla="*/ 537634 w 5198534"/>
              <a:gd name="connsiteY0" fmla="*/ 0 h 3285071"/>
              <a:gd name="connsiteX1" fmla="*/ 5198534 w 5198534"/>
              <a:gd name="connsiteY1" fmla="*/ 524934 h 3285071"/>
              <a:gd name="connsiteX2" fmla="*/ 5198534 w 5198534"/>
              <a:gd name="connsiteY2" fmla="*/ 3285071 h 3285071"/>
              <a:gd name="connsiteX3" fmla="*/ 0 w 5198534"/>
              <a:gd name="connsiteY3" fmla="*/ 3285071 h 3285071"/>
              <a:gd name="connsiteX4" fmla="*/ 347134 w 5198534"/>
              <a:gd name="connsiteY4" fmla="*/ 1159932 h 3285071"/>
              <a:gd name="connsiteX5" fmla="*/ 537634 w 5198534"/>
              <a:gd name="connsiteY5" fmla="*/ 0 h 3285071"/>
              <a:gd name="connsiteX0" fmla="*/ 605367 w 5266267"/>
              <a:gd name="connsiteY0" fmla="*/ 0 h 3285071"/>
              <a:gd name="connsiteX1" fmla="*/ 5266267 w 5266267"/>
              <a:gd name="connsiteY1" fmla="*/ 524934 h 3285071"/>
              <a:gd name="connsiteX2" fmla="*/ 5266267 w 5266267"/>
              <a:gd name="connsiteY2" fmla="*/ 3285071 h 3285071"/>
              <a:gd name="connsiteX3" fmla="*/ 67733 w 5266267"/>
              <a:gd name="connsiteY3" fmla="*/ 3285071 h 3285071"/>
              <a:gd name="connsiteX4" fmla="*/ 0 w 5266267"/>
              <a:gd name="connsiteY4" fmla="*/ 321732 h 3285071"/>
              <a:gd name="connsiteX5" fmla="*/ 605367 w 5266267"/>
              <a:gd name="connsiteY5" fmla="*/ 0 h 3285071"/>
              <a:gd name="connsiteX0" fmla="*/ 605367 w 5266267"/>
              <a:gd name="connsiteY0" fmla="*/ 35278 h 3320349"/>
              <a:gd name="connsiteX1" fmla="*/ 5266267 w 5266267"/>
              <a:gd name="connsiteY1" fmla="*/ 560212 h 3320349"/>
              <a:gd name="connsiteX2" fmla="*/ 5266267 w 5266267"/>
              <a:gd name="connsiteY2" fmla="*/ 3320349 h 3320349"/>
              <a:gd name="connsiteX3" fmla="*/ 67733 w 5266267"/>
              <a:gd name="connsiteY3" fmla="*/ 3320349 h 3320349"/>
              <a:gd name="connsiteX4" fmla="*/ 0 w 5266267"/>
              <a:gd name="connsiteY4" fmla="*/ 357010 h 3320349"/>
              <a:gd name="connsiteX5" fmla="*/ 605367 w 5266267"/>
              <a:gd name="connsiteY5" fmla="*/ 35278 h 3320349"/>
              <a:gd name="connsiteX0" fmla="*/ 605367 w 5266267"/>
              <a:gd name="connsiteY0" fmla="*/ 35278 h 3320349"/>
              <a:gd name="connsiteX1" fmla="*/ 5266267 w 5266267"/>
              <a:gd name="connsiteY1" fmla="*/ 560212 h 3320349"/>
              <a:gd name="connsiteX2" fmla="*/ 5266267 w 5266267"/>
              <a:gd name="connsiteY2" fmla="*/ 3320349 h 3320349"/>
              <a:gd name="connsiteX3" fmla="*/ 67733 w 5266267"/>
              <a:gd name="connsiteY3" fmla="*/ 3320349 h 3320349"/>
              <a:gd name="connsiteX4" fmla="*/ 0 w 5266267"/>
              <a:gd name="connsiteY4" fmla="*/ 357010 h 3320349"/>
              <a:gd name="connsiteX5" fmla="*/ 605367 w 5266267"/>
              <a:gd name="connsiteY5" fmla="*/ 35278 h 3320349"/>
              <a:gd name="connsiteX0" fmla="*/ 1752601 w 6413501"/>
              <a:gd name="connsiteY0" fmla="*/ 35278 h 3320349"/>
              <a:gd name="connsiteX1" fmla="*/ 6413501 w 6413501"/>
              <a:gd name="connsiteY1" fmla="*/ 560212 h 3320349"/>
              <a:gd name="connsiteX2" fmla="*/ 6413501 w 6413501"/>
              <a:gd name="connsiteY2" fmla="*/ 3320349 h 3320349"/>
              <a:gd name="connsiteX3" fmla="*/ 0 w 6413501"/>
              <a:gd name="connsiteY3" fmla="*/ 3320349 h 3320349"/>
              <a:gd name="connsiteX4" fmla="*/ 1147234 w 6413501"/>
              <a:gd name="connsiteY4" fmla="*/ 357010 h 3320349"/>
              <a:gd name="connsiteX5" fmla="*/ 1752601 w 6413501"/>
              <a:gd name="connsiteY5" fmla="*/ 35278 h 3320349"/>
              <a:gd name="connsiteX0" fmla="*/ 1752601 w 6413501"/>
              <a:gd name="connsiteY0" fmla="*/ 6814 h 3291885"/>
              <a:gd name="connsiteX1" fmla="*/ 6231573 w 6413501"/>
              <a:gd name="connsiteY1" fmla="*/ 511172 h 3291885"/>
              <a:gd name="connsiteX2" fmla="*/ 6413501 w 6413501"/>
              <a:gd name="connsiteY2" fmla="*/ 531748 h 3291885"/>
              <a:gd name="connsiteX3" fmla="*/ 6413501 w 6413501"/>
              <a:gd name="connsiteY3" fmla="*/ 3291885 h 3291885"/>
              <a:gd name="connsiteX4" fmla="*/ 0 w 6413501"/>
              <a:gd name="connsiteY4" fmla="*/ 3291885 h 3291885"/>
              <a:gd name="connsiteX5" fmla="*/ 1147234 w 6413501"/>
              <a:gd name="connsiteY5" fmla="*/ 328546 h 3291885"/>
              <a:gd name="connsiteX6" fmla="*/ 1752601 w 6413501"/>
              <a:gd name="connsiteY6" fmla="*/ 6814 h 3291885"/>
              <a:gd name="connsiteX0" fmla="*/ 1752601 w 6413501"/>
              <a:gd name="connsiteY0" fmla="*/ 6814 h 3291885"/>
              <a:gd name="connsiteX1" fmla="*/ 6231573 w 6413501"/>
              <a:gd name="connsiteY1" fmla="*/ 511172 h 3291885"/>
              <a:gd name="connsiteX2" fmla="*/ 6413501 w 6413501"/>
              <a:gd name="connsiteY2" fmla="*/ 3291885 h 3291885"/>
              <a:gd name="connsiteX3" fmla="*/ 0 w 6413501"/>
              <a:gd name="connsiteY3" fmla="*/ 3291885 h 3291885"/>
              <a:gd name="connsiteX4" fmla="*/ 1147234 w 6413501"/>
              <a:gd name="connsiteY4" fmla="*/ 328546 h 3291885"/>
              <a:gd name="connsiteX5" fmla="*/ 1752601 w 6413501"/>
              <a:gd name="connsiteY5" fmla="*/ 6814 h 3291885"/>
              <a:gd name="connsiteX0" fmla="*/ 1752601 w 6264912"/>
              <a:gd name="connsiteY0" fmla="*/ 6814 h 3291885"/>
              <a:gd name="connsiteX1" fmla="*/ 6231573 w 6264912"/>
              <a:gd name="connsiteY1" fmla="*/ 511172 h 3291885"/>
              <a:gd name="connsiteX2" fmla="*/ 6264912 w 6264912"/>
              <a:gd name="connsiteY2" fmla="*/ 3127395 h 3291885"/>
              <a:gd name="connsiteX3" fmla="*/ 0 w 6264912"/>
              <a:gd name="connsiteY3" fmla="*/ 3291885 h 3291885"/>
              <a:gd name="connsiteX4" fmla="*/ 1147234 w 6264912"/>
              <a:gd name="connsiteY4" fmla="*/ 328546 h 3291885"/>
              <a:gd name="connsiteX5" fmla="*/ 1752601 w 6264912"/>
              <a:gd name="connsiteY5" fmla="*/ 6814 h 3291885"/>
              <a:gd name="connsiteX0" fmla="*/ 1752601 w 6231573"/>
              <a:gd name="connsiteY0" fmla="*/ 6814 h 3291885"/>
              <a:gd name="connsiteX1" fmla="*/ 6231573 w 6231573"/>
              <a:gd name="connsiteY1" fmla="*/ 511172 h 3291885"/>
              <a:gd name="connsiteX2" fmla="*/ 6120133 w 6231573"/>
              <a:gd name="connsiteY2" fmla="*/ 3061979 h 3291885"/>
              <a:gd name="connsiteX3" fmla="*/ 0 w 6231573"/>
              <a:gd name="connsiteY3" fmla="*/ 3291885 h 3291885"/>
              <a:gd name="connsiteX4" fmla="*/ 1147234 w 6231573"/>
              <a:gd name="connsiteY4" fmla="*/ 328546 h 3291885"/>
              <a:gd name="connsiteX5" fmla="*/ 1752601 w 6231573"/>
              <a:gd name="connsiteY5" fmla="*/ 6814 h 3291885"/>
              <a:gd name="connsiteX0" fmla="*/ 1752601 w 6234434"/>
              <a:gd name="connsiteY0" fmla="*/ 6814 h 3291885"/>
              <a:gd name="connsiteX1" fmla="*/ 6231573 w 6234434"/>
              <a:gd name="connsiteY1" fmla="*/ 511172 h 3291885"/>
              <a:gd name="connsiteX2" fmla="*/ 6234434 w 6234434"/>
              <a:gd name="connsiteY2" fmla="*/ 3145135 h 3291885"/>
              <a:gd name="connsiteX3" fmla="*/ 0 w 6234434"/>
              <a:gd name="connsiteY3" fmla="*/ 3291885 h 3291885"/>
              <a:gd name="connsiteX4" fmla="*/ 1147234 w 6234434"/>
              <a:gd name="connsiteY4" fmla="*/ 328546 h 3291885"/>
              <a:gd name="connsiteX5" fmla="*/ 1752601 w 6234434"/>
              <a:gd name="connsiteY5" fmla="*/ 6814 h 3291885"/>
              <a:gd name="connsiteX0" fmla="*/ 1752601 w 6234434"/>
              <a:gd name="connsiteY0" fmla="*/ 6814 h 3291885"/>
              <a:gd name="connsiteX1" fmla="*/ 6231573 w 6234434"/>
              <a:gd name="connsiteY1" fmla="*/ 511172 h 3291885"/>
              <a:gd name="connsiteX2" fmla="*/ 6234434 w 6234434"/>
              <a:gd name="connsiteY2" fmla="*/ 3145135 h 3291885"/>
              <a:gd name="connsiteX3" fmla="*/ 0 w 6234434"/>
              <a:gd name="connsiteY3" fmla="*/ 3291885 h 3291885"/>
              <a:gd name="connsiteX4" fmla="*/ 59373 w 6234434"/>
              <a:gd name="connsiteY4" fmla="*/ 3139517 h 3291885"/>
              <a:gd name="connsiteX5" fmla="*/ 1147234 w 6234434"/>
              <a:gd name="connsiteY5" fmla="*/ 328546 h 3291885"/>
              <a:gd name="connsiteX6" fmla="*/ 1752601 w 6234434"/>
              <a:gd name="connsiteY6" fmla="*/ 6814 h 3291885"/>
              <a:gd name="connsiteX0" fmla="*/ 1693228 w 6175061"/>
              <a:gd name="connsiteY0" fmla="*/ 6814 h 3145135"/>
              <a:gd name="connsiteX1" fmla="*/ 6172200 w 6175061"/>
              <a:gd name="connsiteY1" fmla="*/ 511172 h 3145135"/>
              <a:gd name="connsiteX2" fmla="*/ 6175061 w 6175061"/>
              <a:gd name="connsiteY2" fmla="*/ 3145135 h 3145135"/>
              <a:gd name="connsiteX3" fmla="*/ 0 w 6175061"/>
              <a:gd name="connsiteY3" fmla="*/ 3139517 h 3145135"/>
              <a:gd name="connsiteX4" fmla="*/ 1087861 w 6175061"/>
              <a:gd name="connsiteY4" fmla="*/ 328546 h 3145135"/>
              <a:gd name="connsiteX5" fmla="*/ 1693228 w 6175061"/>
              <a:gd name="connsiteY5" fmla="*/ 6814 h 3145135"/>
              <a:gd name="connsiteX0" fmla="*/ 1693228 w 6175061"/>
              <a:gd name="connsiteY0" fmla="*/ 6814 h 3145135"/>
              <a:gd name="connsiteX1" fmla="*/ 6172200 w 6175061"/>
              <a:gd name="connsiteY1" fmla="*/ 511172 h 3145135"/>
              <a:gd name="connsiteX2" fmla="*/ 6175061 w 6175061"/>
              <a:gd name="connsiteY2" fmla="*/ 3145135 h 3145135"/>
              <a:gd name="connsiteX3" fmla="*/ 0 w 6175061"/>
              <a:gd name="connsiteY3" fmla="*/ 3138854 h 3145135"/>
              <a:gd name="connsiteX4" fmla="*/ 1087861 w 6175061"/>
              <a:gd name="connsiteY4" fmla="*/ 328546 h 3145135"/>
              <a:gd name="connsiteX5" fmla="*/ 1693228 w 6175061"/>
              <a:gd name="connsiteY5" fmla="*/ 6814 h 314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75061" h="3145135">
                <a:moveTo>
                  <a:pt x="1693228" y="6814"/>
                </a:moveTo>
                <a:lnTo>
                  <a:pt x="6172200" y="511172"/>
                </a:lnTo>
                <a:cubicBezTo>
                  <a:pt x="6173154" y="1389160"/>
                  <a:pt x="6174107" y="2267147"/>
                  <a:pt x="6175061" y="3145135"/>
                </a:cubicBezTo>
                <a:lnTo>
                  <a:pt x="0" y="3138854"/>
                </a:lnTo>
                <a:lnTo>
                  <a:pt x="1087861" y="328546"/>
                </a:lnTo>
                <a:cubicBezTo>
                  <a:pt x="1243084" y="-28464"/>
                  <a:pt x="1453339" y="-8709"/>
                  <a:pt x="1693228" y="68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lvl1pPr algn="ctr">
              <a:buNone/>
              <a:defRPr sz="1500" b="0" i="0" baseline="0">
                <a:solidFill>
                  <a:srgbClr val="646464"/>
                </a:solidFill>
                <a:latin typeface="DIN Offc Pro"/>
                <a:cs typeface="DIN Offc Pro"/>
              </a:defRPr>
            </a:lvl1pPr>
          </a:lstStyle>
          <a:p>
            <a:r>
              <a:rPr lang="en-US" dirty="0" smtClean="0"/>
              <a:t>Click icon to                 place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042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1792" y="2286000"/>
            <a:ext cx="6848856" cy="1405054"/>
          </a:xfrm>
        </p:spPr>
        <p:txBody>
          <a:bodyPr>
            <a:noAutofit/>
          </a:bodyPr>
          <a:lstStyle>
            <a:lvl1pPr indent="0">
              <a:lnSpc>
                <a:spcPts val="51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THE TITLE OF SECTION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1792" y="3691053"/>
            <a:ext cx="6848856" cy="101498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900" cap="all" baseline="0">
                <a:solidFill>
                  <a:srgbClr val="3CA9E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9492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 2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1792" y="2286000"/>
            <a:ext cx="6848856" cy="1408176"/>
          </a:xfrm>
        </p:spPr>
        <p:txBody>
          <a:bodyPr>
            <a:noAutofit/>
          </a:bodyPr>
          <a:lstStyle>
            <a:lvl1pPr indent="0">
              <a:lnSpc>
                <a:spcPts val="51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THE TITLE OF SECTION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1792" y="3691053"/>
            <a:ext cx="6848856" cy="101498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900" cap="all" baseline="0">
                <a:solidFill>
                  <a:srgbClr val="AC4FC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81338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 3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1792" y="2286000"/>
            <a:ext cx="6848856" cy="1408176"/>
          </a:xfrm>
        </p:spPr>
        <p:txBody>
          <a:bodyPr>
            <a:noAutofit/>
          </a:bodyPr>
          <a:lstStyle>
            <a:lvl1pPr indent="0">
              <a:lnSpc>
                <a:spcPts val="51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THE TITLE OF SECTION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1792" y="3691053"/>
            <a:ext cx="6848856" cy="101498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900" cap="all" baseline="0">
                <a:solidFill>
                  <a:srgbClr val="DF199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61546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 4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1792" y="2286000"/>
            <a:ext cx="6848856" cy="1408176"/>
          </a:xfrm>
        </p:spPr>
        <p:txBody>
          <a:bodyPr>
            <a:noAutofit/>
          </a:bodyPr>
          <a:lstStyle>
            <a:lvl1pPr indent="0">
              <a:lnSpc>
                <a:spcPts val="51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THE TITLE OF SECTION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1792" y="3691053"/>
            <a:ext cx="6848856" cy="101498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900" cap="all" baseline="0">
                <a:solidFill>
                  <a:srgbClr val="FFD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9782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 5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1792" y="2286000"/>
            <a:ext cx="6848856" cy="1408176"/>
          </a:xfrm>
        </p:spPr>
        <p:txBody>
          <a:bodyPr>
            <a:noAutofit/>
          </a:bodyPr>
          <a:lstStyle>
            <a:lvl1pPr indent="0">
              <a:lnSpc>
                <a:spcPts val="51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THE TITLE OF SECTION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1792" y="3691053"/>
            <a:ext cx="6848856" cy="101498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900" cap="all" baseline="0">
                <a:solidFill>
                  <a:srgbClr val="84BD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02527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958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reeform 2"/>
          <p:cNvSpPr/>
          <p:nvPr userDrawn="1"/>
        </p:nvSpPr>
        <p:spPr>
          <a:xfrm>
            <a:off x="488759" y="1606033"/>
            <a:ext cx="3405252" cy="4849784"/>
          </a:xfrm>
          <a:custGeom>
            <a:avLst/>
            <a:gdLst>
              <a:gd name="connsiteX0" fmla="*/ 0 w 3429000"/>
              <a:gd name="connsiteY0" fmla="*/ 571512 h 5162550"/>
              <a:gd name="connsiteX1" fmla="*/ 167393 w 3429000"/>
              <a:gd name="connsiteY1" fmla="*/ 167392 h 5162550"/>
              <a:gd name="connsiteX2" fmla="*/ 571513 w 3429000"/>
              <a:gd name="connsiteY2" fmla="*/ 1 h 5162550"/>
              <a:gd name="connsiteX3" fmla="*/ 2857488 w 3429000"/>
              <a:gd name="connsiteY3" fmla="*/ 0 h 5162550"/>
              <a:gd name="connsiteX4" fmla="*/ 3261608 w 3429000"/>
              <a:gd name="connsiteY4" fmla="*/ 167393 h 5162550"/>
              <a:gd name="connsiteX5" fmla="*/ 3428999 w 3429000"/>
              <a:gd name="connsiteY5" fmla="*/ 571513 h 5162550"/>
              <a:gd name="connsiteX6" fmla="*/ 3429000 w 3429000"/>
              <a:gd name="connsiteY6" fmla="*/ 4591038 h 5162550"/>
              <a:gd name="connsiteX7" fmla="*/ 3261608 w 3429000"/>
              <a:gd name="connsiteY7" fmla="*/ 4995158 h 5162550"/>
              <a:gd name="connsiteX8" fmla="*/ 2857488 w 3429000"/>
              <a:gd name="connsiteY8" fmla="*/ 5162550 h 5162550"/>
              <a:gd name="connsiteX9" fmla="*/ 571512 w 3429000"/>
              <a:gd name="connsiteY9" fmla="*/ 5162550 h 5162550"/>
              <a:gd name="connsiteX10" fmla="*/ 167392 w 3429000"/>
              <a:gd name="connsiteY10" fmla="*/ 4995158 h 5162550"/>
              <a:gd name="connsiteX11" fmla="*/ 0 w 3429000"/>
              <a:gd name="connsiteY11" fmla="*/ 4591038 h 5162550"/>
              <a:gd name="connsiteX12" fmla="*/ 0 w 3429000"/>
              <a:gd name="connsiteY12" fmla="*/ 571512 h 5162550"/>
              <a:gd name="connsiteX0" fmla="*/ 63612 w 3492612"/>
              <a:gd name="connsiteY0" fmla="*/ 644649 h 5235687"/>
              <a:gd name="connsiteX1" fmla="*/ 107180 w 3492612"/>
              <a:gd name="connsiteY1" fmla="*/ 107179 h 5235687"/>
              <a:gd name="connsiteX2" fmla="*/ 635125 w 3492612"/>
              <a:gd name="connsiteY2" fmla="*/ 73138 h 5235687"/>
              <a:gd name="connsiteX3" fmla="*/ 2921100 w 3492612"/>
              <a:gd name="connsiteY3" fmla="*/ 73137 h 5235687"/>
              <a:gd name="connsiteX4" fmla="*/ 3325220 w 3492612"/>
              <a:gd name="connsiteY4" fmla="*/ 240530 h 5235687"/>
              <a:gd name="connsiteX5" fmla="*/ 3492611 w 3492612"/>
              <a:gd name="connsiteY5" fmla="*/ 644650 h 5235687"/>
              <a:gd name="connsiteX6" fmla="*/ 3492612 w 3492612"/>
              <a:gd name="connsiteY6" fmla="*/ 4664175 h 5235687"/>
              <a:gd name="connsiteX7" fmla="*/ 3325220 w 3492612"/>
              <a:gd name="connsiteY7" fmla="*/ 5068295 h 5235687"/>
              <a:gd name="connsiteX8" fmla="*/ 2921100 w 3492612"/>
              <a:gd name="connsiteY8" fmla="*/ 5235687 h 5235687"/>
              <a:gd name="connsiteX9" fmla="*/ 635124 w 3492612"/>
              <a:gd name="connsiteY9" fmla="*/ 5235687 h 5235687"/>
              <a:gd name="connsiteX10" fmla="*/ 231004 w 3492612"/>
              <a:gd name="connsiteY10" fmla="*/ 5068295 h 5235687"/>
              <a:gd name="connsiteX11" fmla="*/ 63612 w 3492612"/>
              <a:gd name="connsiteY11" fmla="*/ 4664175 h 5235687"/>
              <a:gd name="connsiteX12" fmla="*/ 63612 w 3492612"/>
              <a:gd name="connsiteY12" fmla="*/ 644649 h 5235687"/>
              <a:gd name="connsiteX0" fmla="*/ 63612 w 3492612"/>
              <a:gd name="connsiteY0" fmla="*/ 644649 h 5235687"/>
              <a:gd name="connsiteX1" fmla="*/ 107180 w 3492612"/>
              <a:gd name="connsiteY1" fmla="*/ 107179 h 5235687"/>
              <a:gd name="connsiteX2" fmla="*/ 635125 w 3492612"/>
              <a:gd name="connsiteY2" fmla="*/ 73138 h 5235687"/>
              <a:gd name="connsiteX3" fmla="*/ 2578200 w 3492612"/>
              <a:gd name="connsiteY3" fmla="*/ 225537 h 5235687"/>
              <a:gd name="connsiteX4" fmla="*/ 3325220 w 3492612"/>
              <a:gd name="connsiteY4" fmla="*/ 240530 h 5235687"/>
              <a:gd name="connsiteX5" fmla="*/ 3492611 w 3492612"/>
              <a:gd name="connsiteY5" fmla="*/ 644650 h 5235687"/>
              <a:gd name="connsiteX6" fmla="*/ 3492612 w 3492612"/>
              <a:gd name="connsiteY6" fmla="*/ 4664175 h 5235687"/>
              <a:gd name="connsiteX7" fmla="*/ 3325220 w 3492612"/>
              <a:gd name="connsiteY7" fmla="*/ 5068295 h 5235687"/>
              <a:gd name="connsiteX8" fmla="*/ 2921100 w 3492612"/>
              <a:gd name="connsiteY8" fmla="*/ 5235687 h 5235687"/>
              <a:gd name="connsiteX9" fmla="*/ 635124 w 3492612"/>
              <a:gd name="connsiteY9" fmla="*/ 5235687 h 5235687"/>
              <a:gd name="connsiteX10" fmla="*/ 231004 w 3492612"/>
              <a:gd name="connsiteY10" fmla="*/ 5068295 h 5235687"/>
              <a:gd name="connsiteX11" fmla="*/ 63612 w 3492612"/>
              <a:gd name="connsiteY11" fmla="*/ 4664175 h 5235687"/>
              <a:gd name="connsiteX12" fmla="*/ 63612 w 3492612"/>
              <a:gd name="connsiteY12" fmla="*/ 644649 h 5235687"/>
              <a:gd name="connsiteX0" fmla="*/ 63612 w 3492612"/>
              <a:gd name="connsiteY0" fmla="*/ 644649 h 5235687"/>
              <a:gd name="connsiteX1" fmla="*/ 107180 w 3492612"/>
              <a:gd name="connsiteY1" fmla="*/ 107179 h 5235687"/>
              <a:gd name="connsiteX2" fmla="*/ 635125 w 3492612"/>
              <a:gd name="connsiteY2" fmla="*/ 73138 h 5235687"/>
              <a:gd name="connsiteX3" fmla="*/ 2578200 w 3492612"/>
              <a:gd name="connsiteY3" fmla="*/ 225537 h 5235687"/>
              <a:gd name="connsiteX4" fmla="*/ 2858495 w 3492612"/>
              <a:gd name="connsiteY4" fmla="*/ 288155 h 5235687"/>
              <a:gd name="connsiteX5" fmla="*/ 3492611 w 3492612"/>
              <a:gd name="connsiteY5" fmla="*/ 644650 h 5235687"/>
              <a:gd name="connsiteX6" fmla="*/ 3492612 w 3492612"/>
              <a:gd name="connsiteY6" fmla="*/ 4664175 h 5235687"/>
              <a:gd name="connsiteX7" fmla="*/ 3325220 w 3492612"/>
              <a:gd name="connsiteY7" fmla="*/ 5068295 h 5235687"/>
              <a:gd name="connsiteX8" fmla="*/ 2921100 w 3492612"/>
              <a:gd name="connsiteY8" fmla="*/ 5235687 h 5235687"/>
              <a:gd name="connsiteX9" fmla="*/ 635124 w 3492612"/>
              <a:gd name="connsiteY9" fmla="*/ 5235687 h 5235687"/>
              <a:gd name="connsiteX10" fmla="*/ 231004 w 3492612"/>
              <a:gd name="connsiteY10" fmla="*/ 5068295 h 5235687"/>
              <a:gd name="connsiteX11" fmla="*/ 63612 w 3492612"/>
              <a:gd name="connsiteY11" fmla="*/ 4664175 h 5235687"/>
              <a:gd name="connsiteX12" fmla="*/ 63612 w 3492612"/>
              <a:gd name="connsiteY12" fmla="*/ 644649 h 5235687"/>
              <a:gd name="connsiteX0" fmla="*/ 63612 w 3492612"/>
              <a:gd name="connsiteY0" fmla="*/ 644649 h 5235687"/>
              <a:gd name="connsiteX1" fmla="*/ 107180 w 3492612"/>
              <a:gd name="connsiteY1" fmla="*/ 107179 h 5235687"/>
              <a:gd name="connsiteX2" fmla="*/ 635125 w 3492612"/>
              <a:gd name="connsiteY2" fmla="*/ 73138 h 5235687"/>
              <a:gd name="connsiteX3" fmla="*/ 2578200 w 3492612"/>
              <a:gd name="connsiteY3" fmla="*/ 225537 h 5235687"/>
              <a:gd name="connsiteX4" fmla="*/ 2858495 w 3492612"/>
              <a:gd name="connsiteY4" fmla="*/ 288155 h 5235687"/>
              <a:gd name="connsiteX5" fmla="*/ 3006836 w 3492612"/>
              <a:gd name="connsiteY5" fmla="*/ 539875 h 5235687"/>
              <a:gd name="connsiteX6" fmla="*/ 3492612 w 3492612"/>
              <a:gd name="connsiteY6" fmla="*/ 4664175 h 5235687"/>
              <a:gd name="connsiteX7" fmla="*/ 3325220 w 3492612"/>
              <a:gd name="connsiteY7" fmla="*/ 5068295 h 5235687"/>
              <a:gd name="connsiteX8" fmla="*/ 2921100 w 3492612"/>
              <a:gd name="connsiteY8" fmla="*/ 5235687 h 5235687"/>
              <a:gd name="connsiteX9" fmla="*/ 635124 w 3492612"/>
              <a:gd name="connsiteY9" fmla="*/ 5235687 h 5235687"/>
              <a:gd name="connsiteX10" fmla="*/ 231004 w 3492612"/>
              <a:gd name="connsiteY10" fmla="*/ 5068295 h 5235687"/>
              <a:gd name="connsiteX11" fmla="*/ 63612 w 3492612"/>
              <a:gd name="connsiteY11" fmla="*/ 4664175 h 5235687"/>
              <a:gd name="connsiteX12" fmla="*/ 63612 w 3492612"/>
              <a:gd name="connsiteY12" fmla="*/ 644649 h 5235687"/>
              <a:gd name="connsiteX0" fmla="*/ 63612 w 3454512"/>
              <a:gd name="connsiteY0" fmla="*/ 644649 h 5638210"/>
              <a:gd name="connsiteX1" fmla="*/ 107180 w 3454512"/>
              <a:gd name="connsiteY1" fmla="*/ 107179 h 5638210"/>
              <a:gd name="connsiteX2" fmla="*/ 635125 w 3454512"/>
              <a:gd name="connsiteY2" fmla="*/ 73138 h 5638210"/>
              <a:gd name="connsiteX3" fmla="*/ 2578200 w 3454512"/>
              <a:gd name="connsiteY3" fmla="*/ 225537 h 5638210"/>
              <a:gd name="connsiteX4" fmla="*/ 2858495 w 3454512"/>
              <a:gd name="connsiteY4" fmla="*/ 288155 h 5638210"/>
              <a:gd name="connsiteX5" fmla="*/ 3006836 w 3454512"/>
              <a:gd name="connsiteY5" fmla="*/ 539875 h 5638210"/>
              <a:gd name="connsiteX6" fmla="*/ 3454512 w 3454512"/>
              <a:gd name="connsiteY6" fmla="*/ 1816200 h 5638210"/>
              <a:gd name="connsiteX7" fmla="*/ 3325220 w 3454512"/>
              <a:gd name="connsiteY7" fmla="*/ 5068295 h 5638210"/>
              <a:gd name="connsiteX8" fmla="*/ 2921100 w 3454512"/>
              <a:gd name="connsiteY8" fmla="*/ 5235687 h 5638210"/>
              <a:gd name="connsiteX9" fmla="*/ 635124 w 3454512"/>
              <a:gd name="connsiteY9" fmla="*/ 5235687 h 5638210"/>
              <a:gd name="connsiteX10" fmla="*/ 231004 w 3454512"/>
              <a:gd name="connsiteY10" fmla="*/ 5068295 h 5638210"/>
              <a:gd name="connsiteX11" fmla="*/ 63612 w 3454512"/>
              <a:gd name="connsiteY11" fmla="*/ 4664175 h 5638210"/>
              <a:gd name="connsiteX12" fmla="*/ 63612 w 3454512"/>
              <a:gd name="connsiteY12" fmla="*/ 644649 h 5638210"/>
              <a:gd name="connsiteX0" fmla="*/ 63612 w 3566522"/>
              <a:gd name="connsiteY0" fmla="*/ 644649 h 5235687"/>
              <a:gd name="connsiteX1" fmla="*/ 107180 w 3566522"/>
              <a:gd name="connsiteY1" fmla="*/ 107179 h 5235687"/>
              <a:gd name="connsiteX2" fmla="*/ 635125 w 3566522"/>
              <a:gd name="connsiteY2" fmla="*/ 73138 h 5235687"/>
              <a:gd name="connsiteX3" fmla="*/ 2578200 w 3566522"/>
              <a:gd name="connsiteY3" fmla="*/ 225537 h 5235687"/>
              <a:gd name="connsiteX4" fmla="*/ 2858495 w 3566522"/>
              <a:gd name="connsiteY4" fmla="*/ 288155 h 5235687"/>
              <a:gd name="connsiteX5" fmla="*/ 3006836 w 3566522"/>
              <a:gd name="connsiteY5" fmla="*/ 539875 h 5235687"/>
              <a:gd name="connsiteX6" fmla="*/ 3454512 w 3566522"/>
              <a:gd name="connsiteY6" fmla="*/ 1816200 h 5235687"/>
              <a:gd name="connsiteX7" fmla="*/ 3477620 w 3566522"/>
              <a:gd name="connsiteY7" fmla="*/ 2020295 h 5235687"/>
              <a:gd name="connsiteX8" fmla="*/ 2921100 w 3566522"/>
              <a:gd name="connsiteY8" fmla="*/ 5235687 h 5235687"/>
              <a:gd name="connsiteX9" fmla="*/ 635124 w 3566522"/>
              <a:gd name="connsiteY9" fmla="*/ 5235687 h 5235687"/>
              <a:gd name="connsiteX10" fmla="*/ 231004 w 3566522"/>
              <a:gd name="connsiteY10" fmla="*/ 5068295 h 5235687"/>
              <a:gd name="connsiteX11" fmla="*/ 63612 w 3566522"/>
              <a:gd name="connsiteY11" fmla="*/ 4664175 h 5235687"/>
              <a:gd name="connsiteX12" fmla="*/ 63612 w 3566522"/>
              <a:gd name="connsiteY12" fmla="*/ 644649 h 5235687"/>
              <a:gd name="connsiteX0" fmla="*/ 63612 w 3518897"/>
              <a:gd name="connsiteY0" fmla="*/ 644649 h 5235687"/>
              <a:gd name="connsiteX1" fmla="*/ 107180 w 3518897"/>
              <a:gd name="connsiteY1" fmla="*/ 107179 h 5235687"/>
              <a:gd name="connsiteX2" fmla="*/ 635125 w 3518897"/>
              <a:gd name="connsiteY2" fmla="*/ 73138 h 5235687"/>
              <a:gd name="connsiteX3" fmla="*/ 2578200 w 3518897"/>
              <a:gd name="connsiteY3" fmla="*/ 225537 h 5235687"/>
              <a:gd name="connsiteX4" fmla="*/ 2858495 w 3518897"/>
              <a:gd name="connsiteY4" fmla="*/ 288155 h 5235687"/>
              <a:gd name="connsiteX5" fmla="*/ 3006836 w 3518897"/>
              <a:gd name="connsiteY5" fmla="*/ 539875 h 5235687"/>
              <a:gd name="connsiteX6" fmla="*/ 3454512 w 3518897"/>
              <a:gd name="connsiteY6" fmla="*/ 1816200 h 5235687"/>
              <a:gd name="connsiteX7" fmla="*/ 3477620 w 3518897"/>
              <a:gd name="connsiteY7" fmla="*/ 2020295 h 5235687"/>
              <a:gd name="connsiteX8" fmla="*/ 3206850 w 3518897"/>
              <a:gd name="connsiteY8" fmla="*/ 2301987 h 5235687"/>
              <a:gd name="connsiteX9" fmla="*/ 635124 w 3518897"/>
              <a:gd name="connsiteY9" fmla="*/ 5235687 h 5235687"/>
              <a:gd name="connsiteX10" fmla="*/ 231004 w 3518897"/>
              <a:gd name="connsiteY10" fmla="*/ 5068295 h 5235687"/>
              <a:gd name="connsiteX11" fmla="*/ 63612 w 3518897"/>
              <a:gd name="connsiteY11" fmla="*/ 4664175 h 5235687"/>
              <a:gd name="connsiteX12" fmla="*/ 63612 w 3518897"/>
              <a:gd name="connsiteY12" fmla="*/ 644649 h 5235687"/>
              <a:gd name="connsiteX0" fmla="*/ 63612 w 3518897"/>
              <a:gd name="connsiteY0" fmla="*/ 644649 h 5115922"/>
              <a:gd name="connsiteX1" fmla="*/ 107180 w 3518897"/>
              <a:gd name="connsiteY1" fmla="*/ 107179 h 5115922"/>
              <a:gd name="connsiteX2" fmla="*/ 635125 w 3518897"/>
              <a:gd name="connsiteY2" fmla="*/ 73138 h 5115922"/>
              <a:gd name="connsiteX3" fmla="*/ 2578200 w 3518897"/>
              <a:gd name="connsiteY3" fmla="*/ 225537 h 5115922"/>
              <a:gd name="connsiteX4" fmla="*/ 2858495 w 3518897"/>
              <a:gd name="connsiteY4" fmla="*/ 288155 h 5115922"/>
              <a:gd name="connsiteX5" fmla="*/ 3006836 w 3518897"/>
              <a:gd name="connsiteY5" fmla="*/ 539875 h 5115922"/>
              <a:gd name="connsiteX6" fmla="*/ 3454512 w 3518897"/>
              <a:gd name="connsiteY6" fmla="*/ 1816200 h 5115922"/>
              <a:gd name="connsiteX7" fmla="*/ 3477620 w 3518897"/>
              <a:gd name="connsiteY7" fmla="*/ 2020295 h 5115922"/>
              <a:gd name="connsiteX8" fmla="*/ 3206850 w 3518897"/>
              <a:gd name="connsiteY8" fmla="*/ 2301987 h 5115922"/>
              <a:gd name="connsiteX9" fmla="*/ 625599 w 3518897"/>
              <a:gd name="connsiteY9" fmla="*/ 4949937 h 5115922"/>
              <a:gd name="connsiteX10" fmla="*/ 231004 w 3518897"/>
              <a:gd name="connsiteY10" fmla="*/ 5068295 h 5115922"/>
              <a:gd name="connsiteX11" fmla="*/ 63612 w 3518897"/>
              <a:gd name="connsiteY11" fmla="*/ 4664175 h 5115922"/>
              <a:gd name="connsiteX12" fmla="*/ 63612 w 3518897"/>
              <a:gd name="connsiteY12" fmla="*/ 644649 h 5115922"/>
              <a:gd name="connsiteX0" fmla="*/ 63612 w 3518897"/>
              <a:gd name="connsiteY0" fmla="*/ 644649 h 4992097"/>
              <a:gd name="connsiteX1" fmla="*/ 107180 w 3518897"/>
              <a:gd name="connsiteY1" fmla="*/ 107179 h 4992097"/>
              <a:gd name="connsiteX2" fmla="*/ 635125 w 3518897"/>
              <a:gd name="connsiteY2" fmla="*/ 73138 h 4992097"/>
              <a:gd name="connsiteX3" fmla="*/ 2578200 w 3518897"/>
              <a:gd name="connsiteY3" fmla="*/ 225537 h 4992097"/>
              <a:gd name="connsiteX4" fmla="*/ 2858495 w 3518897"/>
              <a:gd name="connsiteY4" fmla="*/ 288155 h 4992097"/>
              <a:gd name="connsiteX5" fmla="*/ 3006836 w 3518897"/>
              <a:gd name="connsiteY5" fmla="*/ 539875 h 4992097"/>
              <a:gd name="connsiteX6" fmla="*/ 3454512 w 3518897"/>
              <a:gd name="connsiteY6" fmla="*/ 1816200 h 4992097"/>
              <a:gd name="connsiteX7" fmla="*/ 3477620 w 3518897"/>
              <a:gd name="connsiteY7" fmla="*/ 2020295 h 4992097"/>
              <a:gd name="connsiteX8" fmla="*/ 3206850 w 3518897"/>
              <a:gd name="connsiteY8" fmla="*/ 2301987 h 4992097"/>
              <a:gd name="connsiteX9" fmla="*/ 625599 w 3518897"/>
              <a:gd name="connsiteY9" fmla="*/ 4949937 h 4992097"/>
              <a:gd name="connsiteX10" fmla="*/ 107179 w 3518897"/>
              <a:gd name="connsiteY10" fmla="*/ 4944470 h 4992097"/>
              <a:gd name="connsiteX11" fmla="*/ 63612 w 3518897"/>
              <a:gd name="connsiteY11" fmla="*/ 4664175 h 4992097"/>
              <a:gd name="connsiteX12" fmla="*/ 63612 w 3518897"/>
              <a:gd name="connsiteY12" fmla="*/ 644649 h 4992097"/>
              <a:gd name="connsiteX0" fmla="*/ 63612 w 3518897"/>
              <a:gd name="connsiteY0" fmla="*/ 644649 h 5074647"/>
              <a:gd name="connsiteX1" fmla="*/ 107180 w 3518897"/>
              <a:gd name="connsiteY1" fmla="*/ 107179 h 5074647"/>
              <a:gd name="connsiteX2" fmla="*/ 635125 w 3518897"/>
              <a:gd name="connsiteY2" fmla="*/ 73138 h 5074647"/>
              <a:gd name="connsiteX3" fmla="*/ 2578200 w 3518897"/>
              <a:gd name="connsiteY3" fmla="*/ 225537 h 5074647"/>
              <a:gd name="connsiteX4" fmla="*/ 2858495 w 3518897"/>
              <a:gd name="connsiteY4" fmla="*/ 288155 h 5074647"/>
              <a:gd name="connsiteX5" fmla="*/ 3006836 w 3518897"/>
              <a:gd name="connsiteY5" fmla="*/ 539875 h 5074647"/>
              <a:gd name="connsiteX6" fmla="*/ 3454512 w 3518897"/>
              <a:gd name="connsiteY6" fmla="*/ 1816200 h 5074647"/>
              <a:gd name="connsiteX7" fmla="*/ 3477620 w 3518897"/>
              <a:gd name="connsiteY7" fmla="*/ 2020295 h 5074647"/>
              <a:gd name="connsiteX8" fmla="*/ 3206850 w 3518897"/>
              <a:gd name="connsiteY8" fmla="*/ 2301987 h 5074647"/>
              <a:gd name="connsiteX9" fmla="*/ 625599 w 3518897"/>
              <a:gd name="connsiteY9" fmla="*/ 4949937 h 5074647"/>
              <a:gd name="connsiteX10" fmla="*/ 107179 w 3518897"/>
              <a:gd name="connsiteY10" fmla="*/ 4944470 h 5074647"/>
              <a:gd name="connsiteX11" fmla="*/ 130287 w 3518897"/>
              <a:gd name="connsiteY11" fmla="*/ 4168875 h 5074647"/>
              <a:gd name="connsiteX12" fmla="*/ 63612 w 3518897"/>
              <a:gd name="connsiteY12" fmla="*/ 644649 h 5074647"/>
              <a:gd name="connsiteX0" fmla="*/ 91372 w 3499032"/>
              <a:gd name="connsiteY0" fmla="*/ 632722 h 5062720"/>
              <a:gd name="connsiteX1" fmla="*/ 87315 w 3499032"/>
              <a:gd name="connsiteY1" fmla="*/ 95252 h 5062720"/>
              <a:gd name="connsiteX2" fmla="*/ 615260 w 3499032"/>
              <a:gd name="connsiteY2" fmla="*/ 61211 h 5062720"/>
              <a:gd name="connsiteX3" fmla="*/ 2558335 w 3499032"/>
              <a:gd name="connsiteY3" fmla="*/ 213610 h 5062720"/>
              <a:gd name="connsiteX4" fmla="*/ 2838630 w 3499032"/>
              <a:gd name="connsiteY4" fmla="*/ 276228 h 5062720"/>
              <a:gd name="connsiteX5" fmla="*/ 2986971 w 3499032"/>
              <a:gd name="connsiteY5" fmla="*/ 527948 h 5062720"/>
              <a:gd name="connsiteX6" fmla="*/ 3434647 w 3499032"/>
              <a:gd name="connsiteY6" fmla="*/ 1804273 h 5062720"/>
              <a:gd name="connsiteX7" fmla="*/ 3457755 w 3499032"/>
              <a:gd name="connsiteY7" fmla="*/ 2008368 h 5062720"/>
              <a:gd name="connsiteX8" fmla="*/ 3186985 w 3499032"/>
              <a:gd name="connsiteY8" fmla="*/ 2290060 h 5062720"/>
              <a:gd name="connsiteX9" fmla="*/ 605734 w 3499032"/>
              <a:gd name="connsiteY9" fmla="*/ 4938010 h 5062720"/>
              <a:gd name="connsiteX10" fmla="*/ 87314 w 3499032"/>
              <a:gd name="connsiteY10" fmla="*/ 4932543 h 5062720"/>
              <a:gd name="connsiteX11" fmla="*/ 110422 w 3499032"/>
              <a:gd name="connsiteY11" fmla="*/ 4156948 h 5062720"/>
              <a:gd name="connsiteX12" fmla="*/ 91372 w 3499032"/>
              <a:gd name="connsiteY12" fmla="*/ 632722 h 5062720"/>
              <a:gd name="connsiteX0" fmla="*/ 105660 w 3494270"/>
              <a:gd name="connsiteY0" fmla="*/ 4156948 h 5062720"/>
              <a:gd name="connsiteX1" fmla="*/ 82553 w 3494270"/>
              <a:gd name="connsiteY1" fmla="*/ 95252 h 5062720"/>
              <a:gd name="connsiteX2" fmla="*/ 610498 w 3494270"/>
              <a:gd name="connsiteY2" fmla="*/ 61211 h 5062720"/>
              <a:gd name="connsiteX3" fmla="*/ 2553573 w 3494270"/>
              <a:gd name="connsiteY3" fmla="*/ 213610 h 5062720"/>
              <a:gd name="connsiteX4" fmla="*/ 2833868 w 3494270"/>
              <a:gd name="connsiteY4" fmla="*/ 276228 h 5062720"/>
              <a:gd name="connsiteX5" fmla="*/ 2982209 w 3494270"/>
              <a:gd name="connsiteY5" fmla="*/ 527948 h 5062720"/>
              <a:gd name="connsiteX6" fmla="*/ 3429885 w 3494270"/>
              <a:gd name="connsiteY6" fmla="*/ 1804273 h 5062720"/>
              <a:gd name="connsiteX7" fmla="*/ 3452993 w 3494270"/>
              <a:gd name="connsiteY7" fmla="*/ 2008368 h 5062720"/>
              <a:gd name="connsiteX8" fmla="*/ 3182223 w 3494270"/>
              <a:gd name="connsiteY8" fmla="*/ 2290060 h 5062720"/>
              <a:gd name="connsiteX9" fmla="*/ 600972 w 3494270"/>
              <a:gd name="connsiteY9" fmla="*/ 4938010 h 5062720"/>
              <a:gd name="connsiteX10" fmla="*/ 82552 w 3494270"/>
              <a:gd name="connsiteY10" fmla="*/ 4932543 h 5062720"/>
              <a:gd name="connsiteX11" fmla="*/ 105660 w 3494270"/>
              <a:gd name="connsiteY11" fmla="*/ 4156948 h 5062720"/>
              <a:gd name="connsiteX0" fmla="*/ 87990 w 3499708"/>
              <a:gd name="connsiteY0" fmla="*/ 4932543 h 5739669"/>
              <a:gd name="connsiteX1" fmla="*/ 87991 w 3499708"/>
              <a:gd name="connsiteY1" fmla="*/ 95252 h 5739669"/>
              <a:gd name="connsiteX2" fmla="*/ 615936 w 3499708"/>
              <a:gd name="connsiteY2" fmla="*/ 61211 h 5739669"/>
              <a:gd name="connsiteX3" fmla="*/ 2559011 w 3499708"/>
              <a:gd name="connsiteY3" fmla="*/ 213610 h 5739669"/>
              <a:gd name="connsiteX4" fmla="*/ 2839306 w 3499708"/>
              <a:gd name="connsiteY4" fmla="*/ 276228 h 5739669"/>
              <a:gd name="connsiteX5" fmla="*/ 2987647 w 3499708"/>
              <a:gd name="connsiteY5" fmla="*/ 527948 h 5739669"/>
              <a:gd name="connsiteX6" fmla="*/ 3435323 w 3499708"/>
              <a:gd name="connsiteY6" fmla="*/ 1804273 h 5739669"/>
              <a:gd name="connsiteX7" fmla="*/ 3458431 w 3499708"/>
              <a:gd name="connsiteY7" fmla="*/ 2008368 h 5739669"/>
              <a:gd name="connsiteX8" fmla="*/ 3187661 w 3499708"/>
              <a:gd name="connsiteY8" fmla="*/ 2290060 h 5739669"/>
              <a:gd name="connsiteX9" fmla="*/ 606410 w 3499708"/>
              <a:gd name="connsiteY9" fmla="*/ 4938010 h 5739669"/>
              <a:gd name="connsiteX10" fmla="*/ 87990 w 3499708"/>
              <a:gd name="connsiteY10" fmla="*/ 4932543 h 5739669"/>
              <a:gd name="connsiteX0" fmla="*/ 87990 w 3499708"/>
              <a:gd name="connsiteY0" fmla="*/ 4932543 h 5739669"/>
              <a:gd name="connsiteX1" fmla="*/ 87991 w 3499708"/>
              <a:gd name="connsiteY1" fmla="*/ 95252 h 5739669"/>
              <a:gd name="connsiteX2" fmla="*/ 615936 w 3499708"/>
              <a:gd name="connsiteY2" fmla="*/ 61211 h 5739669"/>
              <a:gd name="connsiteX3" fmla="*/ 2559011 w 3499708"/>
              <a:gd name="connsiteY3" fmla="*/ 213610 h 5739669"/>
              <a:gd name="connsiteX4" fmla="*/ 2839306 w 3499708"/>
              <a:gd name="connsiteY4" fmla="*/ 276228 h 5739669"/>
              <a:gd name="connsiteX5" fmla="*/ 2987647 w 3499708"/>
              <a:gd name="connsiteY5" fmla="*/ 527948 h 5739669"/>
              <a:gd name="connsiteX6" fmla="*/ 3435323 w 3499708"/>
              <a:gd name="connsiteY6" fmla="*/ 1804273 h 5739669"/>
              <a:gd name="connsiteX7" fmla="*/ 3458431 w 3499708"/>
              <a:gd name="connsiteY7" fmla="*/ 2008368 h 5739669"/>
              <a:gd name="connsiteX8" fmla="*/ 3187661 w 3499708"/>
              <a:gd name="connsiteY8" fmla="*/ 2290060 h 5739669"/>
              <a:gd name="connsiteX9" fmla="*/ 606410 w 3499708"/>
              <a:gd name="connsiteY9" fmla="*/ 4938010 h 5739669"/>
              <a:gd name="connsiteX10" fmla="*/ 87990 w 3499708"/>
              <a:gd name="connsiteY10" fmla="*/ 4932543 h 5739669"/>
              <a:gd name="connsiteX0" fmla="*/ 87990 w 3499708"/>
              <a:gd name="connsiteY0" fmla="*/ 4932543 h 4958619"/>
              <a:gd name="connsiteX1" fmla="*/ 87991 w 3499708"/>
              <a:gd name="connsiteY1" fmla="*/ 95252 h 4958619"/>
              <a:gd name="connsiteX2" fmla="*/ 615936 w 3499708"/>
              <a:gd name="connsiteY2" fmla="*/ 61211 h 4958619"/>
              <a:gd name="connsiteX3" fmla="*/ 2559011 w 3499708"/>
              <a:gd name="connsiteY3" fmla="*/ 213610 h 4958619"/>
              <a:gd name="connsiteX4" fmla="*/ 2839306 w 3499708"/>
              <a:gd name="connsiteY4" fmla="*/ 276228 h 4958619"/>
              <a:gd name="connsiteX5" fmla="*/ 2987647 w 3499708"/>
              <a:gd name="connsiteY5" fmla="*/ 527948 h 4958619"/>
              <a:gd name="connsiteX6" fmla="*/ 3435323 w 3499708"/>
              <a:gd name="connsiteY6" fmla="*/ 1804273 h 4958619"/>
              <a:gd name="connsiteX7" fmla="*/ 3458431 w 3499708"/>
              <a:gd name="connsiteY7" fmla="*/ 2008368 h 4958619"/>
              <a:gd name="connsiteX8" fmla="*/ 3187661 w 3499708"/>
              <a:gd name="connsiteY8" fmla="*/ 2290060 h 4958619"/>
              <a:gd name="connsiteX9" fmla="*/ 606410 w 3499708"/>
              <a:gd name="connsiteY9" fmla="*/ 4938010 h 4958619"/>
              <a:gd name="connsiteX10" fmla="*/ 87990 w 3499708"/>
              <a:gd name="connsiteY10" fmla="*/ 4932543 h 4958619"/>
              <a:gd name="connsiteX0" fmla="*/ 87990 w 3499708"/>
              <a:gd name="connsiteY0" fmla="*/ 4932543 h 4938010"/>
              <a:gd name="connsiteX1" fmla="*/ 87991 w 3499708"/>
              <a:gd name="connsiteY1" fmla="*/ 95252 h 4938010"/>
              <a:gd name="connsiteX2" fmla="*/ 615936 w 3499708"/>
              <a:gd name="connsiteY2" fmla="*/ 61211 h 4938010"/>
              <a:gd name="connsiteX3" fmla="*/ 2559011 w 3499708"/>
              <a:gd name="connsiteY3" fmla="*/ 213610 h 4938010"/>
              <a:gd name="connsiteX4" fmla="*/ 2839306 w 3499708"/>
              <a:gd name="connsiteY4" fmla="*/ 276228 h 4938010"/>
              <a:gd name="connsiteX5" fmla="*/ 2987647 w 3499708"/>
              <a:gd name="connsiteY5" fmla="*/ 527948 h 4938010"/>
              <a:gd name="connsiteX6" fmla="*/ 3435323 w 3499708"/>
              <a:gd name="connsiteY6" fmla="*/ 1804273 h 4938010"/>
              <a:gd name="connsiteX7" fmla="*/ 3458431 w 3499708"/>
              <a:gd name="connsiteY7" fmla="*/ 2008368 h 4938010"/>
              <a:gd name="connsiteX8" fmla="*/ 3187661 w 3499708"/>
              <a:gd name="connsiteY8" fmla="*/ 2290060 h 4938010"/>
              <a:gd name="connsiteX9" fmla="*/ 606410 w 3499708"/>
              <a:gd name="connsiteY9" fmla="*/ 4938010 h 4938010"/>
              <a:gd name="connsiteX10" fmla="*/ 87990 w 3499708"/>
              <a:gd name="connsiteY10" fmla="*/ 4932543 h 4938010"/>
              <a:gd name="connsiteX0" fmla="*/ 87990 w 3499708"/>
              <a:gd name="connsiteY0" fmla="*/ 4932543 h 4938010"/>
              <a:gd name="connsiteX1" fmla="*/ 87991 w 3499708"/>
              <a:gd name="connsiteY1" fmla="*/ 95252 h 4938010"/>
              <a:gd name="connsiteX2" fmla="*/ 615936 w 3499708"/>
              <a:gd name="connsiteY2" fmla="*/ 61211 h 4938010"/>
              <a:gd name="connsiteX3" fmla="*/ 2559011 w 3499708"/>
              <a:gd name="connsiteY3" fmla="*/ 213610 h 4938010"/>
              <a:gd name="connsiteX4" fmla="*/ 2839306 w 3499708"/>
              <a:gd name="connsiteY4" fmla="*/ 276228 h 4938010"/>
              <a:gd name="connsiteX5" fmla="*/ 2987647 w 3499708"/>
              <a:gd name="connsiteY5" fmla="*/ 527948 h 4938010"/>
              <a:gd name="connsiteX6" fmla="*/ 3435323 w 3499708"/>
              <a:gd name="connsiteY6" fmla="*/ 1804273 h 4938010"/>
              <a:gd name="connsiteX7" fmla="*/ 3458431 w 3499708"/>
              <a:gd name="connsiteY7" fmla="*/ 2008368 h 4938010"/>
              <a:gd name="connsiteX8" fmla="*/ 3187661 w 3499708"/>
              <a:gd name="connsiteY8" fmla="*/ 2290060 h 4938010"/>
              <a:gd name="connsiteX9" fmla="*/ 634985 w 3499708"/>
              <a:gd name="connsiteY9" fmla="*/ 4938010 h 4938010"/>
              <a:gd name="connsiteX10" fmla="*/ 87990 w 3499708"/>
              <a:gd name="connsiteY10" fmla="*/ 4932543 h 4938010"/>
              <a:gd name="connsiteX0" fmla="*/ 87990 w 3499708"/>
              <a:gd name="connsiteY0" fmla="*/ 4932543 h 4938010"/>
              <a:gd name="connsiteX1" fmla="*/ 87991 w 3499708"/>
              <a:gd name="connsiteY1" fmla="*/ 95252 h 4938010"/>
              <a:gd name="connsiteX2" fmla="*/ 615936 w 3499708"/>
              <a:gd name="connsiteY2" fmla="*/ 61211 h 4938010"/>
              <a:gd name="connsiteX3" fmla="*/ 2559011 w 3499708"/>
              <a:gd name="connsiteY3" fmla="*/ 213610 h 4938010"/>
              <a:gd name="connsiteX4" fmla="*/ 2839306 w 3499708"/>
              <a:gd name="connsiteY4" fmla="*/ 276228 h 4938010"/>
              <a:gd name="connsiteX5" fmla="*/ 2987647 w 3499708"/>
              <a:gd name="connsiteY5" fmla="*/ 527948 h 4938010"/>
              <a:gd name="connsiteX6" fmla="*/ 3435323 w 3499708"/>
              <a:gd name="connsiteY6" fmla="*/ 1804273 h 4938010"/>
              <a:gd name="connsiteX7" fmla="*/ 3458431 w 3499708"/>
              <a:gd name="connsiteY7" fmla="*/ 2008368 h 4938010"/>
              <a:gd name="connsiteX8" fmla="*/ 3187661 w 3499708"/>
              <a:gd name="connsiteY8" fmla="*/ 2290060 h 4938010"/>
              <a:gd name="connsiteX9" fmla="*/ 634985 w 3499708"/>
              <a:gd name="connsiteY9" fmla="*/ 4938010 h 4938010"/>
              <a:gd name="connsiteX10" fmla="*/ 87990 w 3499708"/>
              <a:gd name="connsiteY10" fmla="*/ 4932543 h 4938010"/>
              <a:gd name="connsiteX0" fmla="*/ 87990 w 3499708"/>
              <a:gd name="connsiteY0" fmla="*/ 4932543 h 4938010"/>
              <a:gd name="connsiteX1" fmla="*/ 87991 w 3499708"/>
              <a:gd name="connsiteY1" fmla="*/ 95252 h 4938010"/>
              <a:gd name="connsiteX2" fmla="*/ 615936 w 3499708"/>
              <a:gd name="connsiteY2" fmla="*/ 61211 h 4938010"/>
              <a:gd name="connsiteX3" fmla="*/ 2559011 w 3499708"/>
              <a:gd name="connsiteY3" fmla="*/ 213610 h 4938010"/>
              <a:gd name="connsiteX4" fmla="*/ 2839306 w 3499708"/>
              <a:gd name="connsiteY4" fmla="*/ 276228 h 4938010"/>
              <a:gd name="connsiteX5" fmla="*/ 2987647 w 3499708"/>
              <a:gd name="connsiteY5" fmla="*/ 527948 h 4938010"/>
              <a:gd name="connsiteX6" fmla="*/ 3435323 w 3499708"/>
              <a:gd name="connsiteY6" fmla="*/ 1804273 h 4938010"/>
              <a:gd name="connsiteX7" fmla="*/ 3458431 w 3499708"/>
              <a:gd name="connsiteY7" fmla="*/ 2008368 h 4938010"/>
              <a:gd name="connsiteX8" fmla="*/ 3187661 w 3499708"/>
              <a:gd name="connsiteY8" fmla="*/ 2290060 h 4938010"/>
              <a:gd name="connsiteX9" fmla="*/ 634985 w 3499708"/>
              <a:gd name="connsiteY9" fmla="*/ 4938010 h 4938010"/>
              <a:gd name="connsiteX10" fmla="*/ 87990 w 3499708"/>
              <a:gd name="connsiteY10" fmla="*/ 4932543 h 4938010"/>
              <a:gd name="connsiteX0" fmla="*/ 87990 w 3499708"/>
              <a:gd name="connsiteY0" fmla="*/ 4932543 h 4938010"/>
              <a:gd name="connsiteX1" fmla="*/ 87991 w 3499708"/>
              <a:gd name="connsiteY1" fmla="*/ 95252 h 4938010"/>
              <a:gd name="connsiteX2" fmla="*/ 615936 w 3499708"/>
              <a:gd name="connsiteY2" fmla="*/ 61211 h 4938010"/>
              <a:gd name="connsiteX3" fmla="*/ 2559011 w 3499708"/>
              <a:gd name="connsiteY3" fmla="*/ 213610 h 4938010"/>
              <a:gd name="connsiteX4" fmla="*/ 2839306 w 3499708"/>
              <a:gd name="connsiteY4" fmla="*/ 276228 h 4938010"/>
              <a:gd name="connsiteX5" fmla="*/ 2987647 w 3499708"/>
              <a:gd name="connsiteY5" fmla="*/ 527948 h 4938010"/>
              <a:gd name="connsiteX6" fmla="*/ 3435323 w 3499708"/>
              <a:gd name="connsiteY6" fmla="*/ 1804273 h 4938010"/>
              <a:gd name="connsiteX7" fmla="*/ 3458431 w 3499708"/>
              <a:gd name="connsiteY7" fmla="*/ 2008368 h 4938010"/>
              <a:gd name="connsiteX8" fmla="*/ 3187661 w 3499708"/>
              <a:gd name="connsiteY8" fmla="*/ 2290060 h 4938010"/>
              <a:gd name="connsiteX9" fmla="*/ 634985 w 3499708"/>
              <a:gd name="connsiteY9" fmla="*/ 4938010 h 4938010"/>
              <a:gd name="connsiteX10" fmla="*/ 87990 w 3499708"/>
              <a:gd name="connsiteY10" fmla="*/ 4932543 h 4938010"/>
              <a:gd name="connsiteX0" fmla="*/ 87990 w 3499708"/>
              <a:gd name="connsiteY0" fmla="*/ 4932543 h 4938010"/>
              <a:gd name="connsiteX1" fmla="*/ 87991 w 3499708"/>
              <a:gd name="connsiteY1" fmla="*/ 95252 h 4938010"/>
              <a:gd name="connsiteX2" fmla="*/ 615936 w 3499708"/>
              <a:gd name="connsiteY2" fmla="*/ 61211 h 4938010"/>
              <a:gd name="connsiteX3" fmla="*/ 2559011 w 3499708"/>
              <a:gd name="connsiteY3" fmla="*/ 213610 h 4938010"/>
              <a:gd name="connsiteX4" fmla="*/ 2839306 w 3499708"/>
              <a:gd name="connsiteY4" fmla="*/ 276228 h 4938010"/>
              <a:gd name="connsiteX5" fmla="*/ 2987647 w 3499708"/>
              <a:gd name="connsiteY5" fmla="*/ 527948 h 4938010"/>
              <a:gd name="connsiteX6" fmla="*/ 3435323 w 3499708"/>
              <a:gd name="connsiteY6" fmla="*/ 1804273 h 4938010"/>
              <a:gd name="connsiteX7" fmla="*/ 3458431 w 3499708"/>
              <a:gd name="connsiteY7" fmla="*/ 2008368 h 4938010"/>
              <a:gd name="connsiteX8" fmla="*/ 3187661 w 3499708"/>
              <a:gd name="connsiteY8" fmla="*/ 2290060 h 4938010"/>
              <a:gd name="connsiteX9" fmla="*/ 634985 w 3499708"/>
              <a:gd name="connsiteY9" fmla="*/ 4938010 h 4938010"/>
              <a:gd name="connsiteX10" fmla="*/ 87990 w 3499708"/>
              <a:gd name="connsiteY10" fmla="*/ 4932543 h 4938010"/>
              <a:gd name="connsiteX0" fmla="*/ 87990 w 3483833"/>
              <a:gd name="connsiteY0" fmla="*/ 4932543 h 4938010"/>
              <a:gd name="connsiteX1" fmla="*/ 87991 w 3483833"/>
              <a:gd name="connsiteY1" fmla="*/ 95252 h 4938010"/>
              <a:gd name="connsiteX2" fmla="*/ 615936 w 3483833"/>
              <a:gd name="connsiteY2" fmla="*/ 61211 h 4938010"/>
              <a:gd name="connsiteX3" fmla="*/ 2559011 w 3483833"/>
              <a:gd name="connsiteY3" fmla="*/ 213610 h 4938010"/>
              <a:gd name="connsiteX4" fmla="*/ 2839306 w 3483833"/>
              <a:gd name="connsiteY4" fmla="*/ 276228 h 4938010"/>
              <a:gd name="connsiteX5" fmla="*/ 2987647 w 3483833"/>
              <a:gd name="connsiteY5" fmla="*/ 527948 h 4938010"/>
              <a:gd name="connsiteX6" fmla="*/ 3340073 w 3483833"/>
              <a:gd name="connsiteY6" fmla="*/ 1585198 h 4938010"/>
              <a:gd name="connsiteX7" fmla="*/ 3458431 w 3483833"/>
              <a:gd name="connsiteY7" fmla="*/ 2008368 h 4938010"/>
              <a:gd name="connsiteX8" fmla="*/ 3187661 w 3483833"/>
              <a:gd name="connsiteY8" fmla="*/ 2290060 h 4938010"/>
              <a:gd name="connsiteX9" fmla="*/ 634985 w 3483833"/>
              <a:gd name="connsiteY9" fmla="*/ 4938010 h 4938010"/>
              <a:gd name="connsiteX10" fmla="*/ 87990 w 3483833"/>
              <a:gd name="connsiteY10" fmla="*/ 4932543 h 4938010"/>
              <a:gd name="connsiteX0" fmla="*/ 87990 w 3483833"/>
              <a:gd name="connsiteY0" fmla="*/ 4932543 h 4938010"/>
              <a:gd name="connsiteX1" fmla="*/ 87991 w 3483833"/>
              <a:gd name="connsiteY1" fmla="*/ 95252 h 4938010"/>
              <a:gd name="connsiteX2" fmla="*/ 615936 w 3483833"/>
              <a:gd name="connsiteY2" fmla="*/ 61211 h 4938010"/>
              <a:gd name="connsiteX3" fmla="*/ 2559011 w 3483833"/>
              <a:gd name="connsiteY3" fmla="*/ 213610 h 4938010"/>
              <a:gd name="connsiteX4" fmla="*/ 2839306 w 3483833"/>
              <a:gd name="connsiteY4" fmla="*/ 276228 h 4938010"/>
              <a:gd name="connsiteX5" fmla="*/ 2987647 w 3483833"/>
              <a:gd name="connsiteY5" fmla="*/ 527948 h 4938010"/>
              <a:gd name="connsiteX6" fmla="*/ 3340073 w 3483833"/>
              <a:gd name="connsiteY6" fmla="*/ 1585198 h 4938010"/>
              <a:gd name="connsiteX7" fmla="*/ 3458431 w 3483833"/>
              <a:gd name="connsiteY7" fmla="*/ 2008368 h 4938010"/>
              <a:gd name="connsiteX8" fmla="*/ 3187661 w 3483833"/>
              <a:gd name="connsiteY8" fmla="*/ 2290060 h 4938010"/>
              <a:gd name="connsiteX9" fmla="*/ 634985 w 3483833"/>
              <a:gd name="connsiteY9" fmla="*/ 4938010 h 4938010"/>
              <a:gd name="connsiteX10" fmla="*/ 87990 w 3483833"/>
              <a:gd name="connsiteY10" fmla="*/ 4932543 h 4938010"/>
              <a:gd name="connsiteX0" fmla="*/ 87990 w 3426683"/>
              <a:gd name="connsiteY0" fmla="*/ 4932543 h 4938010"/>
              <a:gd name="connsiteX1" fmla="*/ 87991 w 3426683"/>
              <a:gd name="connsiteY1" fmla="*/ 95252 h 4938010"/>
              <a:gd name="connsiteX2" fmla="*/ 615936 w 3426683"/>
              <a:gd name="connsiteY2" fmla="*/ 61211 h 4938010"/>
              <a:gd name="connsiteX3" fmla="*/ 2559011 w 3426683"/>
              <a:gd name="connsiteY3" fmla="*/ 213610 h 4938010"/>
              <a:gd name="connsiteX4" fmla="*/ 2839306 w 3426683"/>
              <a:gd name="connsiteY4" fmla="*/ 276228 h 4938010"/>
              <a:gd name="connsiteX5" fmla="*/ 2987647 w 3426683"/>
              <a:gd name="connsiteY5" fmla="*/ 527948 h 4938010"/>
              <a:gd name="connsiteX6" fmla="*/ 3340073 w 3426683"/>
              <a:gd name="connsiteY6" fmla="*/ 1585198 h 4938010"/>
              <a:gd name="connsiteX7" fmla="*/ 3401281 w 3426683"/>
              <a:gd name="connsiteY7" fmla="*/ 1951218 h 4938010"/>
              <a:gd name="connsiteX8" fmla="*/ 3187661 w 3426683"/>
              <a:gd name="connsiteY8" fmla="*/ 2290060 h 4938010"/>
              <a:gd name="connsiteX9" fmla="*/ 634985 w 3426683"/>
              <a:gd name="connsiteY9" fmla="*/ 4938010 h 4938010"/>
              <a:gd name="connsiteX10" fmla="*/ 87990 w 3426683"/>
              <a:gd name="connsiteY10" fmla="*/ 4932543 h 4938010"/>
              <a:gd name="connsiteX0" fmla="*/ 87990 w 3488596"/>
              <a:gd name="connsiteY0" fmla="*/ 4932543 h 4938010"/>
              <a:gd name="connsiteX1" fmla="*/ 87991 w 3488596"/>
              <a:gd name="connsiteY1" fmla="*/ 95252 h 4938010"/>
              <a:gd name="connsiteX2" fmla="*/ 615936 w 3488596"/>
              <a:gd name="connsiteY2" fmla="*/ 61211 h 4938010"/>
              <a:gd name="connsiteX3" fmla="*/ 2559011 w 3488596"/>
              <a:gd name="connsiteY3" fmla="*/ 213610 h 4938010"/>
              <a:gd name="connsiteX4" fmla="*/ 2839306 w 3488596"/>
              <a:gd name="connsiteY4" fmla="*/ 276228 h 4938010"/>
              <a:gd name="connsiteX5" fmla="*/ 2987647 w 3488596"/>
              <a:gd name="connsiteY5" fmla="*/ 527948 h 4938010"/>
              <a:gd name="connsiteX6" fmla="*/ 3340073 w 3488596"/>
              <a:gd name="connsiteY6" fmla="*/ 1585198 h 4938010"/>
              <a:gd name="connsiteX7" fmla="*/ 3463194 w 3488596"/>
              <a:gd name="connsiteY7" fmla="*/ 1970268 h 4938010"/>
              <a:gd name="connsiteX8" fmla="*/ 3187661 w 3488596"/>
              <a:gd name="connsiteY8" fmla="*/ 2290060 h 4938010"/>
              <a:gd name="connsiteX9" fmla="*/ 634985 w 3488596"/>
              <a:gd name="connsiteY9" fmla="*/ 4938010 h 4938010"/>
              <a:gd name="connsiteX10" fmla="*/ 87990 w 3488596"/>
              <a:gd name="connsiteY10" fmla="*/ 4932543 h 4938010"/>
              <a:gd name="connsiteX0" fmla="*/ 87990 w 3485421"/>
              <a:gd name="connsiteY0" fmla="*/ 4932543 h 4938010"/>
              <a:gd name="connsiteX1" fmla="*/ 87991 w 3485421"/>
              <a:gd name="connsiteY1" fmla="*/ 95252 h 4938010"/>
              <a:gd name="connsiteX2" fmla="*/ 615936 w 3485421"/>
              <a:gd name="connsiteY2" fmla="*/ 61211 h 4938010"/>
              <a:gd name="connsiteX3" fmla="*/ 2559011 w 3485421"/>
              <a:gd name="connsiteY3" fmla="*/ 213610 h 4938010"/>
              <a:gd name="connsiteX4" fmla="*/ 2839306 w 3485421"/>
              <a:gd name="connsiteY4" fmla="*/ 276228 h 4938010"/>
              <a:gd name="connsiteX5" fmla="*/ 2987647 w 3485421"/>
              <a:gd name="connsiteY5" fmla="*/ 527948 h 4938010"/>
              <a:gd name="connsiteX6" fmla="*/ 3340073 w 3485421"/>
              <a:gd name="connsiteY6" fmla="*/ 1585198 h 4938010"/>
              <a:gd name="connsiteX7" fmla="*/ 3463194 w 3485421"/>
              <a:gd name="connsiteY7" fmla="*/ 1970268 h 4938010"/>
              <a:gd name="connsiteX8" fmla="*/ 3206711 w 3485421"/>
              <a:gd name="connsiteY8" fmla="*/ 2299585 h 4938010"/>
              <a:gd name="connsiteX9" fmla="*/ 634985 w 3485421"/>
              <a:gd name="connsiteY9" fmla="*/ 4938010 h 4938010"/>
              <a:gd name="connsiteX10" fmla="*/ 87990 w 3485421"/>
              <a:gd name="connsiteY10" fmla="*/ 4932543 h 4938010"/>
              <a:gd name="connsiteX0" fmla="*/ 87990 w 3485421"/>
              <a:gd name="connsiteY0" fmla="*/ 4932543 h 4938010"/>
              <a:gd name="connsiteX1" fmla="*/ 87991 w 3485421"/>
              <a:gd name="connsiteY1" fmla="*/ 95252 h 4938010"/>
              <a:gd name="connsiteX2" fmla="*/ 615936 w 3485421"/>
              <a:gd name="connsiteY2" fmla="*/ 61211 h 4938010"/>
              <a:gd name="connsiteX3" fmla="*/ 2559011 w 3485421"/>
              <a:gd name="connsiteY3" fmla="*/ 213610 h 4938010"/>
              <a:gd name="connsiteX4" fmla="*/ 2839306 w 3485421"/>
              <a:gd name="connsiteY4" fmla="*/ 276228 h 4938010"/>
              <a:gd name="connsiteX5" fmla="*/ 2987647 w 3485421"/>
              <a:gd name="connsiteY5" fmla="*/ 527948 h 4938010"/>
              <a:gd name="connsiteX6" fmla="*/ 3340073 w 3485421"/>
              <a:gd name="connsiteY6" fmla="*/ 1585198 h 4938010"/>
              <a:gd name="connsiteX7" fmla="*/ 3463194 w 3485421"/>
              <a:gd name="connsiteY7" fmla="*/ 1970268 h 4938010"/>
              <a:gd name="connsiteX8" fmla="*/ 3206711 w 3485421"/>
              <a:gd name="connsiteY8" fmla="*/ 2299585 h 4938010"/>
              <a:gd name="connsiteX9" fmla="*/ 634985 w 3485421"/>
              <a:gd name="connsiteY9" fmla="*/ 4938010 h 4938010"/>
              <a:gd name="connsiteX10" fmla="*/ 87990 w 3485421"/>
              <a:gd name="connsiteY10" fmla="*/ 4932543 h 4938010"/>
              <a:gd name="connsiteX0" fmla="*/ 87990 w 3485421"/>
              <a:gd name="connsiteY0" fmla="*/ 4932543 h 4938010"/>
              <a:gd name="connsiteX1" fmla="*/ 87991 w 3485421"/>
              <a:gd name="connsiteY1" fmla="*/ 95252 h 4938010"/>
              <a:gd name="connsiteX2" fmla="*/ 615936 w 3485421"/>
              <a:gd name="connsiteY2" fmla="*/ 61211 h 4938010"/>
              <a:gd name="connsiteX3" fmla="*/ 2559011 w 3485421"/>
              <a:gd name="connsiteY3" fmla="*/ 213610 h 4938010"/>
              <a:gd name="connsiteX4" fmla="*/ 2839306 w 3485421"/>
              <a:gd name="connsiteY4" fmla="*/ 276228 h 4938010"/>
              <a:gd name="connsiteX5" fmla="*/ 2987647 w 3485421"/>
              <a:gd name="connsiteY5" fmla="*/ 527948 h 4938010"/>
              <a:gd name="connsiteX6" fmla="*/ 3340073 w 3485421"/>
              <a:gd name="connsiteY6" fmla="*/ 1585198 h 4938010"/>
              <a:gd name="connsiteX7" fmla="*/ 3463194 w 3485421"/>
              <a:gd name="connsiteY7" fmla="*/ 1970268 h 4938010"/>
              <a:gd name="connsiteX8" fmla="*/ 3206711 w 3485421"/>
              <a:gd name="connsiteY8" fmla="*/ 2299585 h 4938010"/>
              <a:gd name="connsiteX9" fmla="*/ 634985 w 3485421"/>
              <a:gd name="connsiteY9" fmla="*/ 4938010 h 4938010"/>
              <a:gd name="connsiteX10" fmla="*/ 87990 w 3485421"/>
              <a:gd name="connsiteY10" fmla="*/ 4932543 h 4938010"/>
              <a:gd name="connsiteX0" fmla="*/ 87990 w 3485421"/>
              <a:gd name="connsiteY0" fmla="*/ 4932543 h 4938010"/>
              <a:gd name="connsiteX1" fmla="*/ 87991 w 3485421"/>
              <a:gd name="connsiteY1" fmla="*/ 95252 h 4938010"/>
              <a:gd name="connsiteX2" fmla="*/ 615936 w 3485421"/>
              <a:gd name="connsiteY2" fmla="*/ 61211 h 4938010"/>
              <a:gd name="connsiteX3" fmla="*/ 2559011 w 3485421"/>
              <a:gd name="connsiteY3" fmla="*/ 213610 h 4938010"/>
              <a:gd name="connsiteX4" fmla="*/ 2839306 w 3485421"/>
              <a:gd name="connsiteY4" fmla="*/ 276228 h 4938010"/>
              <a:gd name="connsiteX5" fmla="*/ 2954309 w 3485421"/>
              <a:gd name="connsiteY5" fmla="*/ 494610 h 4938010"/>
              <a:gd name="connsiteX6" fmla="*/ 3340073 w 3485421"/>
              <a:gd name="connsiteY6" fmla="*/ 1585198 h 4938010"/>
              <a:gd name="connsiteX7" fmla="*/ 3463194 w 3485421"/>
              <a:gd name="connsiteY7" fmla="*/ 1970268 h 4938010"/>
              <a:gd name="connsiteX8" fmla="*/ 3206711 w 3485421"/>
              <a:gd name="connsiteY8" fmla="*/ 2299585 h 4938010"/>
              <a:gd name="connsiteX9" fmla="*/ 634985 w 3485421"/>
              <a:gd name="connsiteY9" fmla="*/ 4938010 h 4938010"/>
              <a:gd name="connsiteX10" fmla="*/ 87990 w 3485421"/>
              <a:gd name="connsiteY10" fmla="*/ 4932543 h 4938010"/>
              <a:gd name="connsiteX0" fmla="*/ 87990 w 3485421"/>
              <a:gd name="connsiteY0" fmla="*/ 4932543 h 4938010"/>
              <a:gd name="connsiteX1" fmla="*/ 87991 w 3485421"/>
              <a:gd name="connsiteY1" fmla="*/ 95252 h 4938010"/>
              <a:gd name="connsiteX2" fmla="*/ 615936 w 3485421"/>
              <a:gd name="connsiteY2" fmla="*/ 61211 h 4938010"/>
              <a:gd name="connsiteX3" fmla="*/ 2559011 w 3485421"/>
              <a:gd name="connsiteY3" fmla="*/ 213610 h 4938010"/>
              <a:gd name="connsiteX4" fmla="*/ 2839306 w 3485421"/>
              <a:gd name="connsiteY4" fmla="*/ 276228 h 4938010"/>
              <a:gd name="connsiteX5" fmla="*/ 2954309 w 3485421"/>
              <a:gd name="connsiteY5" fmla="*/ 494610 h 4938010"/>
              <a:gd name="connsiteX6" fmla="*/ 3340073 w 3485421"/>
              <a:gd name="connsiteY6" fmla="*/ 1585198 h 4938010"/>
              <a:gd name="connsiteX7" fmla="*/ 3463194 w 3485421"/>
              <a:gd name="connsiteY7" fmla="*/ 1970268 h 4938010"/>
              <a:gd name="connsiteX8" fmla="*/ 3206711 w 3485421"/>
              <a:gd name="connsiteY8" fmla="*/ 2299585 h 4938010"/>
              <a:gd name="connsiteX9" fmla="*/ 634985 w 3485421"/>
              <a:gd name="connsiteY9" fmla="*/ 4938010 h 4938010"/>
              <a:gd name="connsiteX10" fmla="*/ 87990 w 3485421"/>
              <a:gd name="connsiteY10" fmla="*/ 4932543 h 4938010"/>
              <a:gd name="connsiteX0" fmla="*/ 87990 w 3485421"/>
              <a:gd name="connsiteY0" fmla="*/ 4932543 h 4938010"/>
              <a:gd name="connsiteX1" fmla="*/ 87991 w 3485421"/>
              <a:gd name="connsiteY1" fmla="*/ 95252 h 4938010"/>
              <a:gd name="connsiteX2" fmla="*/ 615936 w 3485421"/>
              <a:gd name="connsiteY2" fmla="*/ 61211 h 4938010"/>
              <a:gd name="connsiteX3" fmla="*/ 2559011 w 3485421"/>
              <a:gd name="connsiteY3" fmla="*/ 213610 h 4938010"/>
              <a:gd name="connsiteX4" fmla="*/ 2839306 w 3485421"/>
              <a:gd name="connsiteY4" fmla="*/ 276228 h 4938010"/>
              <a:gd name="connsiteX5" fmla="*/ 2954309 w 3485421"/>
              <a:gd name="connsiteY5" fmla="*/ 494610 h 4938010"/>
              <a:gd name="connsiteX6" fmla="*/ 3340073 w 3485421"/>
              <a:gd name="connsiteY6" fmla="*/ 1585198 h 4938010"/>
              <a:gd name="connsiteX7" fmla="*/ 3463194 w 3485421"/>
              <a:gd name="connsiteY7" fmla="*/ 1970268 h 4938010"/>
              <a:gd name="connsiteX8" fmla="*/ 3206711 w 3485421"/>
              <a:gd name="connsiteY8" fmla="*/ 2299585 h 4938010"/>
              <a:gd name="connsiteX9" fmla="*/ 634985 w 3485421"/>
              <a:gd name="connsiteY9" fmla="*/ 4938010 h 4938010"/>
              <a:gd name="connsiteX10" fmla="*/ 87990 w 3485421"/>
              <a:gd name="connsiteY10" fmla="*/ 4932543 h 4938010"/>
              <a:gd name="connsiteX0" fmla="*/ 87990 w 3487802"/>
              <a:gd name="connsiteY0" fmla="*/ 4932543 h 4938010"/>
              <a:gd name="connsiteX1" fmla="*/ 87991 w 3487802"/>
              <a:gd name="connsiteY1" fmla="*/ 95252 h 4938010"/>
              <a:gd name="connsiteX2" fmla="*/ 615936 w 3487802"/>
              <a:gd name="connsiteY2" fmla="*/ 61211 h 4938010"/>
              <a:gd name="connsiteX3" fmla="*/ 2559011 w 3487802"/>
              <a:gd name="connsiteY3" fmla="*/ 213610 h 4938010"/>
              <a:gd name="connsiteX4" fmla="*/ 2839306 w 3487802"/>
              <a:gd name="connsiteY4" fmla="*/ 276228 h 4938010"/>
              <a:gd name="connsiteX5" fmla="*/ 2954309 w 3487802"/>
              <a:gd name="connsiteY5" fmla="*/ 494610 h 4938010"/>
              <a:gd name="connsiteX6" fmla="*/ 3354361 w 3487802"/>
              <a:gd name="connsiteY6" fmla="*/ 1585198 h 4938010"/>
              <a:gd name="connsiteX7" fmla="*/ 3463194 w 3487802"/>
              <a:gd name="connsiteY7" fmla="*/ 1970268 h 4938010"/>
              <a:gd name="connsiteX8" fmla="*/ 3206711 w 3487802"/>
              <a:gd name="connsiteY8" fmla="*/ 2299585 h 4938010"/>
              <a:gd name="connsiteX9" fmla="*/ 634985 w 3487802"/>
              <a:gd name="connsiteY9" fmla="*/ 4938010 h 4938010"/>
              <a:gd name="connsiteX10" fmla="*/ 87990 w 3487802"/>
              <a:gd name="connsiteY10" fmla="*/ 4932543 h 4938010"/>
              <a:gd name="connsiteX0" fmla="*/ 87990 w 3487802"/>
              <a:gd name="connsiteY0" fmla="*/ 4932543 h 4938010"/>
              <a:gd name="connsiteX1" fmla="*/ 87991 w 3487802"/>
              <a:gd name="connsiteY1" fmla="*/ 95252 h 4938010"/>
              <a:gd name="connsiteX2" fmla="*/ 615936 w 3487802"/>
              <a:gd name="connsiteY2" fmla="*/ 61211 h 4938010"/>
              <a:gd name="connsiteX3" fmla="*/ 2559011 w 3487802"/>
              <a:gd name="connsiteY3" fmla="*/ 213610 h 4938010"/>
              <a:gd name="connsiteX4" fmla="*/ 2839306 w 3487802"/>
              <a:gd name="connsiteY4" fmla="*/ 276228 h 4938010"/>
              <a:gd name="connsiteX5" fmla="*/ 2954309 w 3487802"/>
              <a:gd name="connsiteY5" fmla="*/ 494610 h 4938010"/>
              <a:gd name="connsiteX6" fmla="*/ 3354361 w 3487802"/>
              <a:gd name="connsiteY6" fmla="*/ 1585198 h 4938010"/>
              <a:gd name="connsiteX7" fmla="*/ 3463194 w 3487802"/>
              <a:gd name="connsiteY7" fmla="*/ 1970268 h 4938010"/>
              <a:gd name="connsiteX8" fmla="*/ 3206711 w 3487802"/>
              <a:gd name="connsiteY8" fmla="*/ 2299585 h 4938010"/>
              <a:gd name="connsiteX9" fmla="*/ 634985 w 3487802"/>
              <a:gd name="connsiteY9" fmla="*/ 4938010 h 4938010"/>
              <a:gd name="connsiteX10" fmla="*/ 87990 w 3487802"/>
              <a:gd name="connsiteY10" fmla="*/ 4932543 h 4938010"/>
              <a:gd name="connsiteX0" fmla="*/ 87990 w 3487802"/>
              <a:gd name="connsiteY0" fmla="*/ 4932543 h 4938010"/>
              <a:gd name="connsiteX1" fmla="*/ 87991 w 3487802"/>
              <a:gd name="connsiteY1" fmla="*/ 95252 h 4938010"/>
              <a:gd name="connsiteX2" fmla="*/ 615936 w 3487802"/>
              <a:gd name="connsiteY2" fmla="*/ 61211 h 4938010"/>
              <a:gd name="connsiteX3" fmla="*/ 2425661 w 3487802"/>
              <a:gd name="connsiteY3" fmla="*/ 213610 h 4938010"/>
              <a:gd name="connsiteX4" fmla="*/ 2839306 w 3487802"/>
              <a:gd name="connsiteY4" fmla="*/ 276228 h 4938010"/>
              <a:gd name="connsiteX5" fmla="*/ 2954309 w 3487802"/>
              <a:gd name="connsiteY5" fmla="*/ 494610 h 4938010"/>
              <a:gd name="connsiteX6" fmla="*/ 3354361 w 3487802"/>
              <a:gd name="connsiteY6" fmla="*/ 1585198 h 4938010"/>
              <a:gd name="connsiteX7" fmla="*/ 3463194 w 3487802"/>
              <a:gd name="connsiteY7" fmla="*/ 1970268 h 4938010"/>
              <a:gd name="connsiteX8" fmla="*/ 3206711 w 3487802"/>
              <a:gd name="connsiteY8" fmla="*/ 2299585 h 4938010"/>
              <a:gd name="connsiteX9" fmla="*/ 634985 w 3487802"/>
              <a:gd name="connsiteY9" fmla="*/ 4938010 h 4938010"/>
              <a:gd name="connsiteX10" fmla="*/ 87990 w 3487802"/>
              <a:gd name="connsiteY10" fmla="*/ 4932543 h 4938010"/>
              <a:gd name="connsiteX0" fmla="*/ 87990 w 3487802"/>
              <a:gd name="connsiteY0" fmla="*/ 4932543 h 4938010"/>
              <a:gd name="connsiteX1" fmla="*/ 87991 w 3487802"/>
              <a:gd name="connsiteY1" fmla="*/ 95252 h 4938010"/>
              <a:gd name="connsiteX2" fmla="*/ 615936 w 3487802"/>
              <a:gd name="connsiteY2" fmla="*/ 61211 h 4938010"/>
              <a:gd name="connsiteX3" fmla="*/ 2425661 w 3487802"/>
              <a:gd name="connsiteY3" fmla="*/ 213610 h 4938010"/>
              <a:gd name="connsiteX4" fmla="*/ 2796443 w 3487802"/>
              <a:gd name="connsiteY4" fmla="*/ 257178 h 4938010"/>
              <a:gd name="connsiteX5" fmla="*/ 2954309 w 3487802"/>
              <a:gd name="connsiteY5" fmla="*/ 494610 h 4938010"/>
              <a:gd name="connsiteX6" fmla="*/ 3354361 w 3487802"/>
              <a:gd name="connsiteY6" fmla="*/ 1585198 h 4938010"/>
              <a:gd name="connsiteX7" fmla="*/ 3463194 w 3487802"/>
              <a:gd name="connsiteY7" fmla="*/ 1970268 h 4938010"/>
              <a:gd name="connsiteX8" fmla="*/ 3206711 w 3487802"/>
              <a:gd name="connsiteY8" fmla="*/ 2299585 h 4938010"/>
              <a:gd name="connsiteX9" fmla="*/ 634985 w 3487802"/>
              <a:gd name="connsiteY9" fmla="*/ 4938010 h 4938010"/>
              <a:gd name="connsiteX10" fmla="*/ 87990 w 3487802"/>
              <a:gd name="connsiteY10" fmla="*/ 4932543 h 4938010"/>
              <a:gd name="connsiteX0" fmla="*/ 87990 w 3487802"/>
              <a:gd name="connsiteY0" fmla="*/ 4932543 h 4938010"/>
              <a:gd name="connsiteX1" fmla="*/ 87991 w 3487802"/>
              <a:gd name="connsiteY1" fmla="*/ 95252 h 4938010"/>
              <a:gd name="connsiteX2" fmla="*/ 615936 w 3487802"/>
              <a:gd name="connsiteY2" fmla="*/ 61211 h 4938010"/>
              <a:gd name="connsiteX3" fmla="*/ 2425661 w 3487802"/>
              <a:gd name="connsiteY3" fmla="*/ 213610 h 4938010"/>
              <a:gd name="connsiteX4" fmla="*/ 2796443 w 3487802"/>
              <a:gd name="connsiteY4" fmla="*/ 257178 h 4938010"/>
              <a:gd name="connsiteX5" fmla="*/ 2954309 w 3487802"/>
              <a:gd name="connsiteY5" fmla="*/ 494610 h 4938010"/>
              <a:gd name="connsiteX6" fmla="*/ 3354361 w 3487802"/>
              <a:gd name="connsiteY6" fmla="*/ 1585198 h 4938010"/>
              <a:gd name="connsiteX7" fmla="*/ 3463194 w 3487802"/>
              <a:gd name="connsiteY7" fmla="*/ 1970268 h 4938010"/>
              <a:gd name="connsiteX8" fmla="*/ 3206711 w 3487802"/>
              <a:gd name="connsiteY8" fmla="*/ 2299585 h 4938010"/>
              <a:gd name="connsiteX9" fmla="*/ 634985 w 3487802"/>
              <a:gd name="connsiteY9" fmla="*/ 4938010 h 4938010"/>
              <a:gd name="connsiteX10" fmla="*/ 87990 w 3487802"/>
              <a:gd name="connsiteY10" fmla="*/ 4932543 h 4938010"/>
              <a:gd name="connsiteX0" fmla="*/ 87990 w 3487802"/>
              <a:gd name="connsiteY0" fmla="*/ 4932543 h 4938010"/>
              <a:gd name="connsiteX1" fmla="*/ 87991 w 3487802"/>
              <a:gd name="connsiteY1" fmla="*/ 95252 h 4938010"/>
              <a:gd name="connsiteX2" fmla="*/ 615936 w 3487802"/>
              <a:gd name="connsiteY2" fmla="*/ 61211 h 4938010"/>
              <a:gd name="connsiteX3" fmla="*/ 2425661 w 3487802"/>
              <a:gd name="connsiteY3" fmla="*/ 213610 h 4938010"/>
              <a:gd name="connsiteX4" fmla="*/ 2796443 w 3487802"/>
              <a:gd name="connsiteY4" fmla="*/ 257178 h 4938010"/>
              <a:gd name="connsiteX5" fmla="*/ 2954309 w 3487802"/>
              <a:gd name="connsiteY5" fmla="*/ 494610 h 4938010"/>
              <a:gd name="connsiteX6" fmla="*/ 3354361 w 3487802"/>
              <a:gd name="connsiteY6" fmla="*/ 1585198 h 4938010"/>
              <a:gd name="connsiteX7" fmla="*/ 3463194 w 3487802"/>
              <a:gd name="connsiteY7" fmla="*/ 1970268 h 4938010"/>
              <a:gd name="connsiteX8" fmla="*/ 3206711 w 3487802"/>
              <a:gd name="connsiteY8" fmla="*/ 2299585 h 4938010"/>
              <a:gd name="connsiteX9" fmla="*/ 634985 w 3487802"/>
              <a:gd name="connsiteY9" fmla="*/ 4938010 h 4938010"/>
              <a:gd name="connsiteX10" fmla="*/ 87990 w 3487802"/>
              <a:gd name="connsiteY10" fmla="*/ 4932543 h 4938010"/>
              <a:gd name="connsiteX0" fmla="*/ 87990 w 3487802"/>
              <a:gd name="connsiteY0" fmla="*/ 4932543 h 4938010"/>
              <a:gd name="connsiteX1" fmla="*/ 87991 w 3487802"/>
              <a:gd name="connsiteY1" fmla="*/ 95252 h 4938010"/>
              <a:gd name="connsiteX2" fmla="*/ 615936 w 3487802"/>
              <a:gd name="connsiteY2" fmla="*/ 61211 h 4938010"/>
              <a:gd name="connsiteX3" fmla="*/ 2425661 w 3487802"/>
              <a:gd name="connsiteY3" fmla="*/ 213610 h 4938010"/>
              <a:gd name="connsiteX4" fmla="*/ 2796443 w 3487802"/>
              <a:gd name="connsiteY4" fmla="*/ 257178 h 4938010"/>
              <a:gd name="connsiteX5" fmla="*/ 2954309 w 3487802"/>
              <a:gd name="connsiteY5" fmla="*/ 494610 h 4938010"/>
              <a:gd name="connsiteX6" fmla="*/ 3354361 w 3487802"/>
              <a:gd name="connsiteY6" fmla="*/ 1585198 h 4938010"/>
              <a:gd name="connsiteX7" fmla="*/ 3463194 w 3487802"/>
              <a:gd name="connsiteY7" fmla="*/ 1970268 h 4938010"/>
              <a:gd name="connsiteX8" fmla="*/ 3206711 w 3487802"/>
              <a:gd name="connsiteY8" fmla="*/ 2299585 h 4938010"/>
              <a:gd name="connsiteX9" fmla="*/ 634985 w 3487802"/>
              <a:gd name="connsiteY9" fmla="*/ 4938010 h 4938010"/>
              <a:gd name="connsiteX10" fmla="*/ 87990 w 3487802"/>
              <a:gd name="connsiteY10" fmla="*/ 4932543 h 4938010"/>
              <a:gd name="connsiteX0" fmla="*/ 87990 w 3487802"/>
              <a:gd name="connsiteY0" fmla="*/ 4932543 h 4938010"/>
              <a:gd name="connsiteX1" fmla="*/ 87991 w 3487802"/>
              <a:gd name="connsiteY1" fmla="*/ 95252 h 4938010"/>
              <a:gd name="connsiteX2" fmla="*/ 615936 w 3487802"/>
              <a:gd name="connsiteY2" fmla="*/ 61211 h 4938010"/>
              <a:gd name="connsiteX3" fmla="*/ 2401849 w 3487802"/>
              <a:gd name="connsiteY3" fmla="*/ 194560 h 4938010"/>
              <a:gd name="connsiteX4" fmla="*/ 2796443 w 3487802"/>
              <a:gd name="connsiteY4" fmla="*/ 257178 h 4938010"/>
              <a:gd name="connsiteX5" fmla="*/ 2954309 w 3487802"/>
              <a:gd name="connsiteY5" fmla="*/ 494610 h 4938010"/>
              <a:gd name="connsiteX6" fmla="*/ 3354361 w 3487802"/>
              <a:gd name="connsiteY6" fmla="*/ 1585198 h 4938010"/>
              <a:gd name="connsiteX7" fmla="*/ 3463194 w 3487802"/>
              <a:gd name="connsiteY7" fmla="*/ 1970268 h 4938010"/>
              <a:gd name="connsiteX8" fmla="*/ 3206711 w 3487802"/>
              <a:gd name="connsiteY8" fmla="*/ 2299585 h 4938010"/>
              <a:gd name="connsiteX9" fmla="*/ 634985 w 3487802"/>
              <a:gd name="connsiteY9" fmla="*/ 4938010 h 4938010"/>
              <a:gd name="connsiteX10" fmla="*/ 87990 w 3487802"/>
              <a:gd name="connsiteY10" fmla="*/ 4932543 h 4938010"/>
              <a:gd name="connsiteX0" fmla="*/ 87990 w 3487802"/>
              <a:gd name="connsiteY0" fmla="*/ 4932543 h 4938010"/>
              <a:gd name="connsiteX1" fmla="*/ 87991 w 3487802"/>
              <a:gd name="connsiteY1" fmla="*/ 95252 h 4938010"/>
              <a:gd name="connsiteX2" fmla="*/ 615936 w 3487802"/>
              <a:gd name="connsiteY2" fmla="*/ 61211 h 4938010"/>
              <a:gd name="connsiteX3" fmla="*/ 2406611 w 3487802"/>
              <a:gd name="connsiteY3" fmla="*/ 204085 h 4938010"/>
              <a:gd name="connsiteX4" fmla="*/ 2796443 w 3487802"/>
              <a:gd name="connsiteY4" fmla="*/ 257178 h 4938010"/>
              <a:gd name="connsiteX5" fmla="*/ 2954309 w 3487802"/>
              <a:gd name="connsiteY5" fmla="*/ 494610 h 4938010"/>
              <a:gd name="connsiteX6" fmla="*/ 3354361 w 3487802"/>
              <a:gd name="connsiteY6" fmla="*/ 1585198 h 4938010"/>
              <a:gd name="connsiteX7" fmla="*/ 3463194 w 3487802"/>
              <a:gd name="connsiteY7" fmla="*/ 1970268 h 4938010"/>
              <a:gd name="connsiteX8" fmla="*/ 3206711 w 3487802"/>
              <a:gd name="connsiteY8" fmla="*/ 2299585 h 4938010"/>
              <a:gd name="connsiteX9" fmla="*/ 634985 w 3487802"/>
              <a:gd name="connsiteY9" fmla="*/ 4938010 h 4938010"/>
              <a:gd name="connsiteX10" fmla="*/ 87990 w 3487802"/>
              <a:gd name="connsiteY10" fmla="*/ 4932543 h 4938010"/>
              <a:gd name="connsiteX0" fmla="*/ 87990 w 3487802"/>
              <a:gd name="connsiteY0" fmla="*/ 4932543 h 4938010"/>
              <a:gd name="connsiteX1" fmla="*/ 87991 w 3487802"/>
              <a:gd name="connsiteY1" fmla="*/ 95252 h 4938010"/>
              <a:gd name="connsiteX2" fmla="*/ 615936 w 3487802"/>
              <a:gd name="connsiteY2" fmla="*/ 61211 h 4938010"/>
              <a:gd name="connsiteX3" fmla="*/ 2406611 w 3487802"/>
              <a:gd name="connsiteY3" fmla="*/ 204085 h 4938010"/>
              <a:gd name="connsiteX4" fmla="*/ 2796443 w 3487802"/>
              <a:gd name="connsiteY4" fmla="*/ 271465 h 4938010"/>
              <a:gd name="connsiteX5" fmla="*/ 2954309 w 3487802"/>
              <a:gd name="connsiteY5" fmla="*/ 494610 h 4938010"/>
              <a:gd name="connsiteX6" fmla="*/ 3354361 w 3487802"/>
              <a:gd name="connsiteY6" fmla="*/ 1585198 h 4938010"/>
              <a:gd name="connsiteX7" fmla="*/ 3463194 w 3487802"/>
              <a:gd name="connsiteY7" fmla="*/ 1970268 h 4938010"/>
              <a:gd name="connsiteX8" fmla="*/ 3206711 w 3487802"/>
              <a:gd name="connsiteY8" fmla="*/ 2299585 h 4938010"/>
              <a:gd name="connsiteX9" fmla="*/ 634985 w 3487802"/>
              <a:gd name="connsiteY9" fmla="*/ 4938010 h 4938010"/>
              <a:gd name="connsiteX10" fmla="*/ 87990 w 3487802"/>
              <a:gd name="connsiteY10" fmla="*/ 4932543 h 4938010"/>
              <a:gd name="connsiteX0" fmla="*/ 87990 w 3487802"/>
              <a:gd name="connsiteY0" fmla="*/ 5625367 h 5630834"/>
              <a:gd name="connsiteX1" fmla="*/ 87991 w 3487802"/>
              <a:gd name="connsiteY1" fmla="*/ 788076 h 5630834"/>
              <a:gd name="connsiteX2" fmla="*/ 2406611 w 3487802"/>
              <a:gd name="connsiteY2" fmla="*/ 896909 h 5630834"/>
              <a:gd name="connsiteX3" fmla="*/ 2796443 w 3487802"/>
              <a:gd name="connsiteY3" fmla="*/ 964289 h 5630834"/>
              <a:gd name="connsiteX4" fmla="*/ 2954309 w 3487802"/>
              <a:gd name="connsiteY4" fmla="*/ 1187434 h 5630834"/>
              <a:gd name="connsiteX5" fmla="*/ 3354361 w 3487802"/>
              <a:gd name="connsiteY5" fmla="*/ 2278022 h 5630834"/>
              <a:gd name="connsiteX6" fmla="*/ 3463194 w 3487802"/>
              <a:gd name="connsiteY6" fmla="*/ 2663092 h 5630834"/>
              <a:gd name="connsiteX7" fmla="*/ 3206711 w 3487802"/>
              <a:gd name="connsiteY7" fmla="*/ 2992409 h 5630834"/>
              <a:gd name="connsiteX8" fmla="*/ 634985 w 3487802"/>
              <a:gd name="connsiteY8" fmla="*/ 5630834 h 5630834"/>
              <a:gd name="connsiteX9" fmla="*/ 87990 w 3487802"/>
              <a:gd name="connsiteY9" fmla="*/ 5625367 h 5630834"/>
              <a:gd name="connsiteX0" fmla="*/ 87990 w 3487802"/>
              <a:gd name="connsiteY0" fmla="*/ 4882417 h 4887884"/>
              <a:gd name="connsiteX1" fmla="*/ 87991 w 3487802"/>
              <a:gd name="connsiteY1" fmla="*/ 45126 h 4887884"/>
              <a:gd name="connsiteX2" fmla="*/ 2406611 w 3487802"/>
              <a:gd name="connsiteY2" fmla="*/ 153959 h 4887884"/>
              <a:gd name="connsiteX3" fmla="*/ 2796443 w 3487802"/>
              <a:gd name="connsiteY3" fmla="*/ 221339 h 4887884"/>
              <a:gd name="connsiteX4" fmla="*/ 2954309 w 3487802"/>
              <a:gd name="connsiteY4" fmla="*/ 444484 h 4887884"/>
              <a:gd name="connsiteX5" fmla="*/ 3354361 w 3487802"/>
              <a:gd name="connsiteY5" fmla="*/ 1535072 h 4887884"/>
              <a:gd name="connsiteX6" fmla="*/ 3463194 w 3487802"/>
              <a:gd name="connsiteY6" fmla="*/ 1920142 h 4887884"/>
              <a:gd name="connsiteX7" fmla="*/ 3206711 w 3487802"/>
              <a:gd name="connsiteY7" fmla="*/ 2249459 h 4887884"/>
              <a:gd name="connsiteX8" fmla="*/ 634985 w 3487802"/>
              <a:gd name="connsiteY8" fmla="*/ 4887884 h 4887884"/>
              <a:gd name="connsiteX9" fmla="*/ 87990 w 3487802"/>
              <a:gd name="connsiteY9" fmla="*/ 4882417 h 4887884"/>
              <a:gd name="connsiteX0" fmla="*/ 5440 w 3405252"/>
              <a:gd name="connsiteY0" fmla="*/ 4882417 h 4887884"/>
              <a:gd name="connsiteX1" fmla="*/ 5441 w 3405252"/>
              <a:gd name="connsiteY1" fmla="*/ 45126 h 4887884"/>
              <a:gd name="connsiteX2" fmla="*/ 2324061 w 3405252"/>
              <a:gd name="connsiteY2" fmla="*/ 153959 h 4887884"/>
              <a:gd name="connsiteX3" fmla="*/ 2713893 w 3405252"/>
              <a:gd name="connsiteY3" fmla="*/ 221339 h 4887884"/>
              <a:gd name="connsiteX4" fmla="*/ 2871759 w 3405252"/>
              <a:gd name="connsiteY4" fmla="*/ 444484 h 4887884"/>
              <a:gd name="connsiteX5" fmla="*/ 3271811 w 3405252"/>
              <a:gd name="connsiteY5" fmla="*/ 1535072 h 4887884"/>
              <a:gd name="connsiteX6" fmla="*/ 3380644 w 3405252"/>
              <a:gd name="connsiteY6" fmla="*/ 1920142 h 4887884"/>
              <a:gd name="connsiteX7" fmla="*/ 3124161 w 3405252"/>
              <a:gd name="connsiteY7" fmla="*/ 2249459 h 4887884"/>
              <a:gd name="connsiteX8" fmla="*/ 552435 w 3405252"/>
              <a:gd name="connsiteY8" fmla="*/ 4887884 h 4887884"/>
              <a:gd name="connsiteX9" fmla="*/ 5440 w 3405252"/>
              <a:gd name="connsiteY9" fmla="*/ 4882417 h 4887884"/>
              <a:gd name="connsiteX0" fmla="*/ 5440 w 3405252"/>
              <a:gd name="connsiteY0" fmla="*/ 4844317 h 4849784"/>
              <a:gd name="connsiteX1" fmla="*/ 5441 w 3405252"/>
              <a:gd name="connsiteY1" fmla="*/ 7026 h 4849784"/>
              <a:gd name="connsiteX2" fmla="*/ 2324061 w 3405252"/>
              <a:gd name="connsiteY2" fmla="*/ 115859 h 4849784"/>
              <a:gd name="connsiteX3" fmla="*/ 2713893 w 3405252"/>
              <a:gd name="connsiteY3" fmla="*/ 183239 h 4849784"/>
              <a:gd name="connsiteX4" fmla="*/ 2871759 w 3405252"/>
              <a:gd name="connsiteY4" fmla="*/ 406384 h 4849784"/>
              <a:gd name="connsiteX5" fmla="*/ 3271811 w 3405252"/>
              <a:gd name="connsiteY5" fmla="*/ 1496972 h 4849784"/>
              <a:gd name="connsiteX6" fmla="*/ 3380644 w 3405252"/>
              <a:gd name="connsiteY6" fmla="*/ 1882042 h 4849784"/>
              <a:gd name="connsiteX7" fmla="*/ 3124161 w 3405252"/>
              <a:gd name="connsiteY7" fmla="*/ 2211359 h 4849784"/>
              <a:gd name="connsiteX8" fmla="*/ 552435 w 3405252"/>
              <a:gd name="connsiteY8" fmla="*/ 4849784 h 4849784"/>
              <a:gd name="connsiteX9" fmla="*/ 5440 w 3405252"/>
              <a:gd name="connsiteY9" fmla="*/ 4844317 h 4849784"/>
              <a:gd name="connsiteX0" fmla="*/ 5440 w 3405252"/>
              <a:gd name="connsiteY0" fmla="*/ 4844317 h 4849784"/>
              <a:gd name="connsiteX1" fmla="*/ 5441 w 3405252"/>
              <a:gd name="connsiteY1" fmla="*/ 7026 h 4849784"/>
              <a:gd name="connsiteX2" fmla="*/ 2324061 w 3405252"/>
              <a:gd name="connsiteY2" fmla="*/ 115859 h 4849784"/>
              <a:gd name="connsiteX3" fmla="*/ 2713893 w 3405252"/>
              <a:gd name="connsiteY3" fmla="*/ 183239 h 4849784"/>
              <a:gd name="connsiteX4" fmla="*/ 2871759 w 3405252"/>
              <a:gd name="connsiteY4" fmla="*/ 406384 h 4849784"/>
              <a:gd name="connsiteX5" fmla="*/ 3271811 w 3405252"/>
              <a:gd name="connsiteY5" fmla="*/ 1496972 h 4849784"/>
              <a:gd name="connsiteX6" fmla="*/ 3380644 w 3405252"/>
              <a:gd name="connsiteY6" fmla="*/ 1882042 h 4849784"/>
              <a:gd name="connsiteX7" fmla="*/ 3124161 w 3405252"/>
              <a:gd name="connsiteY7" fmla="*/ 2211359 h 4849784"/>
              <a:gd name="connsiteX8" fmla="*/ 552435 w 3405252"/>
              <a:gd name="connsiteY8" fmla="*/ 4849784 h 4849784"/>
              <a:gd name="connsiteX9" fmla="*/ 5440 w 3405252"/>
              <a:gd name="connsiteY9" fmla="*/ 4844317 h 4849784"/>
              <a:gd name="connsiteX0" fmla="*/ 5440 w 3405252"/>
              <a:gd name="connsiteY0" fmla="*/ 4844317 h 4849784"/>
              <a:gd name="connsiteX1" fmla="*/ 5441 w 3405252"/>
              <a:gd name="connsiteY1" fmla="*/ 7026 h 4849784"/>
              <a:gd name="connsiteX2" fmla="*/ 2324061 w 3405252"/>
              <a:gd name="connsiteY2" fmla="*/ 115859 h 4849784"/>
              <a:gd name="connsiteX3" fmla="*/ 2713893 w 3405252"/>
              <a:gd name="connsiteY3" fmla="*/ 183239 h 4849784"/>
              <a:gd name="connsiteX4" fmla="*/ 2871759 w 3405252"/>
              <a:gd name="connsiteY4" fmla="*/ 406384 h 4849784"/>
              <a:gd name="connsiteX5" fmla="*/ 3271811 w 3405252"/>
              <a:gd name="connsiteY5" fmla="*/ 1496972 h 4849784"/>
              <a:gd name="connsiteX6" fmla="*/ 3380644 w 3405252"/>
              <a:gd name="connsiteY6" fmla="*/ 1882042 h 4849784"/>
              <a:gd name="connsiteX7" fmla="*/ 3124161 w 3405252"/>
              <a:gd name="connsiteY7" fmla="*/ 2211359 h 4849784"/>
              <a:gd name="connsiteX8" fmla="*/ 552435 w 3405252"/>
              <a:gd name="connsiteY8" fmla="*/ 4849784 h 4849784"/>
              <a:gd name="connsiteX9" fmla="*/ 5440 w 3405252"/>
              <a:gd name="connsiteY9" fmla="*/ 4844317 h 4849784"/>
              <a:gd name="connsiteX0" fmla="*/ 5440 w 3405252"/>
              <a:gd name="connsiteY0" fmla="*/ 4844317 h 4849784"/>
              <a:gd name="connsiteX1" fmla="*/ 5441 w 3405252"/>
              <a:gd name="connsiteY1" fmla="*/ 7026 h 4849784"/>
              <a:gd name="connsiteX2" fmla="*/ 2324061 w 3405252"/>
              <a:gd name="connsiteY2" fmla="*/ 115859 h 4849784"/>
              <a:gd name="connsiteX3" fmla="*/ 2713893 w 3405252"/>
              <a:gd name="connsiteY3" fmla="*/ 183239 h 4849784"/>
              <a:gd name="connsiteX4" fmla="*/ 2871759 w 3405252"/>
              <a:gd name="connsiteY4" fmla="*/ 406384 h 4849784"/>
              <a:gd name="connsiteX5" fmla="*/ 3271811 w 3405252"/>
              <a:gd name="connsiteY5" fmla="*/ 1496972 h 4849784"/>
              <a:gd name="connsiteX6" fmla="*/ 3380644 w 3405252"/>
              <a:gd name="connsiteY6" fmla="*/ 1882042 h 4849784"/>
              <a:gd name="connsiteX7" fmla="*/ 3124161 w 3405252"/>
              <a:gd name="connsiteY7" fmla="*/ 2211359 h 4849784"/>
              <a:gd name="connsiteX8" fmla="*/ 552435 w 3405252"/>
              <a:gd name="connsiteY8" fmla="*/ 4849784 h 4849784"/>
              <a:gd name="connsiteX9" fmla="*/ 5440 w 3405252"/>
              <a:gd name="connsiteY9" fmla="*/ 4844317 h 4849784"/>
              <a:gd name="connsiteX0" fmla="*/ 5440 w 3405252"/>
              <a:gd name="connsiteY0" fmla="*/ 4844317 h 4849784"/>
              <a:gd name="connsiteX1" fmla="*/ 5441 w 3405252"/>
              <a:gd name="connsiteY1" fmla="*/ 7026 h 4849784"/>
              <a:gd name="connsiteX2" fmla="*/ 2324061 w 3405252"/>
              <a:gd name="connsiteY2" fmla="*/ 115859 h 4849784"/>
              <a:gd name="connsiteX3" fmla="*/ 2725799 w 3405252"/>
              <a:gd name="connsiteY3" fmla="*/ 176095 h 4849784"/>
              <a:gd name="connsiteX4" fmla="*/ 2871759 w 3405252"/>
              <a:gd name="connsiteY4" fmla="*/ 406384 h 4849784"/>
              <a:gd name="connsiteX5" fmla="*/ 3271811 w 3405252"/>
              <a:gd name="connsiteY5" fmla="*/ 1496972 h 4849784"/>
              <a:gd name="connsiteX6" fmla="*/ 3380644 w 3405252"/>
              <a:gd name="connsiteY6" fmla="*/ 1882042 h 4849784"/>
              <a:gd name="connsiteX7" fmla="*/ 3124161 w 3405252"/>
              <a:gd name="connsiteY7" fmla="*/ 2211359 h 4849784"/>
              <a:gd name="connsiteX8" fmla="*/ 552435 w 3405252"/>
              <a:gd name="connsiteY8" fmla="*/ 4849784 h 4849784"/>
              <a:gd name="connsiteX9" fmla="*/ 5440 w 3405252"/>
              <a:gd name="connsiteY9" fmla="*/ 4844317 h 4849784"/>
              <a:gd name="connsiteX0" fmla="*/ 5440 w 3405252"/>
              <a:gd name="connsiteY0" fmla="*/ 4844317 h 4849784"/>
              <a:gd name="connsiteX1" fmla="*/ 5441 w 3405252"/>
              <a:gd name="connsiteY1" fmla="*/ 7026 h 4849784"/>
              <a:gd name="connsiteX2" fmla="*/ 2324061 w 3405252"/>
              <a:gd name="connsiteY2" fmla="*/ 115859 h 4849784"/>
              <a:gd name="connsiteX3" fmla="*/ 2725799 w 3405252"/>
              <a:gd name="connsiteY3" fmla="*/ 176095 h 4849784"/>
              <a:gd name="connsiteX4" fmla="*/ 2871759 w 3405252"/>
              <a:gd name="connsiteY4" fmla="*/ 406384 h 4849784"/>
              <a:gd name="connsiteX5" fmla="*/ 3271811 w 3405252"/>
              <a:gd name="connsiteY5" fmla="*/ 1496972 h 4849784"/>
              <a:gd name="connsiteX6" fmla="*/ 3380644 w 3405252"/>
              <a:gd name="connsiteY6" fmla="*/ 1882042 h 4849784"/>
              <a:gd name="connsiteX7" fmla="*/ 3124161 w 3405252"/>
              <a:gd name="connsiteY7" fmla="*/ 2211359 h 4849784"/>
              <a:gd name="connsiteX8" fmla="*/ 552435 w 3405252"/>
              <a:gd name="connsiteY8" fmla="*/ 4849784 h 4849784"/>
              <a:gd name="connsiteX9" fmla="*/ 5440 w 3405252"/>
              <a:gd name="connsiteY9" fmla="*/ 4844317 h 4849784"/>
              <a:gd name="connsiteX0" fmla="*/ 5440 w 3405252"/>
              <a:gd name="connsiteY0" fmla="*/ 4844317 h 4849784"/>
              <a:gd name="connsiteX1" fmla="*/ 5441 w 3405252"/>
              <a:gd name="connsiteY1" fmla="*/ 7026 h 4849784"/>
              <a:gd name="connsiteX2" fmla="*/ 2324061 w 3405252"/>
              <a:gd name="connsiteY2" fmla="*/ 115859 h 4849784"/>
              <a:gd name="connsiteX3" fmla="*/ 2725799 w 3405252"/>
              <a:gd name="connsiteY3" fmla="*/ 176095 h 4849784"/>
              <a:gd name="connsiteX4" fmla="*/ 2871759 w 3405252"/>
              <a:gd name="connsiteY4" fmla="*/ 406384 h 4849784"/>
              <a:gd name="connsiteX5" fmla="*/ 3271811 w 3405252"/>
              <a:gd name="connsiteY5" fmla="*/ 1496972 h 4849784"/>
              <a:gd name="connsiteX6" fmla="*/ 3380644 w 3405252"/>
              <a:gd name="connsiteY6" fmla="*/ 1882042 h 4849784"/>
              <a:gd name="connsiteX7" fmla="*/ 3124161 w 3405252"/>
              <a:gd name="connsiteY7" fmla="*/ 2211359 h 4849784"/>
              <a:gd name="connsiteX8" fmla="*/ 552435 w 3405252"/>
              <a:gd name="connsiteY8" fmla="*/ 4849784 h 4849784"/>
              <a:gd name="connsiteX9" fmla="*/ 5440 w 3405252"/>
              <a:gd name="connsiteY9" fmla="*/ 4844317 h 4849784"/>
              <a:gd name="connsiteX0" fmla="*/ 5440 w 3405252"/>
              <a:gd name="connsiteY0" fmla="*/ 4844317 h 4849784"/>
              <a:gd name="connsiteX1" fmla="*/ 5441 w 3405252"/>
              <a:gd name="connsiteY1" fmla="*/ 7026 h 4849784"/>
              <a:gd name="connsiteX2" fmla="*/ 2324061 w 3405252"/>
              <a:gd name="connsiteY2" fmla="*/ 115859 h 4849784"/>
              <a:gd name="connsiteX3" fmla="*/ 2725799 w 3405252"/>
              <a:gd name="connsiteY3" fmla="*/ 176095 h 4849784"/>
              <a:gd name="connsiteX4" fmla="*/ 2871759 w 3405252"/>
              <a:gd name="connsiteY4" fmla="*/ 406384 h 4849784"/>
              <a:gd name="connsiteX5" fmla="*/ 3271811 w 3405252"/>
              <a:gd name="connsiteY5" fmla="*/ 1496972 h 4849784"/>
              <a:gd name="connsiteX6" fmla="*/ 3380644 w 3405252"/>
              <a:gd name="connsiteY6" fmla="*/ 1882042 h 4849784"/>
              <a:gd name="connsiteX7" fmla="*/ 3124161 w 3405252"/>
              <a:gd name="connsiteY7" fmla="*/ 2211359 h 4849784"/>
              <a:gd name="connsiteX8" fmla="*/ 552435 w 3405252"/>
              <a:gd name="connsiteY8" fmla="*/ 4849784 h 4849784"/>
              <a:gd name="connsiteX9" fmla="*/ 5440 w 3405252"/>
              <a:gd name="connsiteY9" fmla="*/ 4844317 h 4849784"/>
              <a:gd name="connsiteX0" fmla="*/ 5440 w 3405252"/>
              <a:gd name="connsiteY0" fmla="*/ 4844317 h 4849784"/>
              <a:gd name="connsiteX1" fmla="*/ 5441 w 3405252"/>
              <a:gd name="connsiteY1" fmla="*/ 7026 h 4849784"/>
              <a:gd name="connsiteX2" fmla="*/ 2324061 w 3405252"/>
              <a:gd name="connsiteY2" fmla="*/ 115859 h 4849784"/>
              <a:gd name="connsiteX3" fmla="*/ 2732943 w 3405252"/>
              <a:gd name="connsiteY3" fmla="*/ 168951 h 4849784"/>
              <a:gd name="connsiteX4" fmla="*/ 2871759 w 3405252"/>
              <a:gd name="connsiteY4" fmla="*/ 406384 h 4849784"/>
              <a:gd name="connsiteX5" fmla="*/ 3271811 w 3405252"/>
              <a:gd name="connsiteY5" fmla="*/ 1496972 h 4849784"/>
              <a:gd name="connsiteX6" fmla="*/ 3380644 w 3405252"/>
              <a:gd name="connsiteY6" fmla="*/ 1882042 h 4849784"/>
              <a:gd name="connsiteX7" fmla="*/ 3124161 w 3405252"/>
              <a:gd name="connsiteY7" fmla="*/ 2211359 h 4849784"/>
              <a:gd name="connsiteX8" fmla="*/ 552435 w 3405252"/>
              <a:gd name="connsiteY8" fmla="*/ 4849784 h 4849784"/>
              <a:gd name="connsiteX9" fmla="*/ 5440 w 3405252"/>
              <a:gd name="connsiteY9" fmla="*/ 4844317 h 4849784"/>
              <a:gd name="connsiteX0" fmla="*/ 5440 w 3405252"/>
              <a:gd name="connsiteY0" fmla="*/ 4844317 h 4849784"/>
              <a:gd name="connsiteX1" fmla="*/ 5441 w 3405252"/>
              <a:gd name="connsiteY1" fmla="*/ 7026 h 4849784"/>
              <a:gd name="connsiteX2" fmla="*/ 2324061 w 3405252"/>
              <a:gd name="connsiteY2" fmla="*/ 115859 h 4849784"/>
              <a:gd name="connsiteX3" fmla="*/ 2732943 w 3405252"/>
              <a:gd name="connsiteY3" fmla="*/ 168951 h 4849784"/>
              <a:gd name="connsiteX4" fmla="*/ 2871759 w 3405252"/>
              <a:gd name="connsiteY4" fmla="*/ 406384 h 4849784"/>
              <a:gd name="connsiteX5" fmla="*/ 3271811 w 3405252"/>
              <a:gd name="connsiteY5" fmla="*/ 1496972 h 4849784"/>
              <a:gd name="connsiteX6" fmla="*/ 3380644 w 3405252"/>
              <a:gd name="connsiteY6" fmla="*/ 1882042 h 4849784"/>
              <a:gd name="connsiteX7" fmla="*/ 3124161 w 3405252"/>
              <a:gd name="connsiteY7" fmla="*/ 2211359 h 4849784"/>
              <a:gd name="connsiteX8" fmla="*/ 552435 w 3405252"/>
              <a:gd name="connsiteY8" fmla="*/ 4849784 h 4849784"/>
              <a:gd name="connsiteX9" fmla="*/ 5440 w 3405252"/>
              <a:gd name="connsiteY9" fmla="*/ 4844317 h 4849784"/>
              <a:gd name="connsiteX0" fmla="*/ 5440 w 3405252"/>
              <a:gd name="connsiteY0" fmla="*/ 4844317 h 4849784"/>
              <a:gd name="connsiteX1" fmla="*/ 5441 w 3405252"/>
              <a:gd name="connsiteY1" fmla="*/ 7026 h 4849784"/>
              <a:gd name="connsiteX2" fmla="*/ 2324061 w 3405252"/>
              <a:gd name="connsiteY2" fmla="*/ 115859 h 4849784"/>
              <a:gd name="connsiteX3" fmla="*/ 2732943 w 3405252"/>
              <a:gd name="connsiteY3" fmla="*/ 168951 h 4849784"/>
              <a:gd name="connsiteX4" fmla="*/ 2871759 w 3405252"/>
              <a:gd name="connsiteY4" fmla="*/ 406384 h 4849784"/>
              <a:gd name="connsiteX5" fmla="*/ 3271811 w 3405252"/>
              <a:gd name="connsiteY5" fmla="*/ 1496972 h 4849784"/>
              <a:gd name="connsiteX6" fmla="*/ 3380644 w 3405252"/>
              <a:gd name="connsiteY6" fmla="*/ 1882042 h 4849784"/>
              <a:gd name="connsiteX7" fmla="*/ 3124161 w 3405252"/>
              <a:gd name="connsiteY7" fmla="*/ 2211359 h 4849784"/>
              <a:gd name="connsiteX8" fmla="*/ 552435 w 3405252"/>
              <a:gd name="connsiteY8" fmla="*/ 4849784 h 4849784"/>
              <a:gd name="connsiteX9" fmla="*/ 5440 w 3405252"/>
              <a:gd name="connsiteY9" fmla="*/ 4844317 h 484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5252" h="4849784">
                <a:moveTo>
                  <a:pt x="5440" y="4844317"/>
                </a:moveTo>
                <a:cubicBezTo>
                  <a:pt x="14287" y="3922891"/>
                  <a:pt x="0" y="825265"/>
                  <a:pt x="5441" y="7026"/>
                </a:cubicBezTo>
                <a:cubicBezTo>
                  <a:pt x="512528" y="0"/>
                  <a:pt x="1872652" y="86490"/>
                  <a:pt x="2324061" y="115859"/>
                </a:cubicBezTo>
                <a:cubicBezTo>
                  <a:pt x="2501035" y="128559"/>
                  <a:pt x="2680553" y="122119"/>
                  <a:pt x="2732943" y="168951"/>
                </a:cubicBezTo>
                <a:cubicBezTo>
                  <a:pt x="2799619" y="237216"/>
                  <a:pt x="2805085" y="259572"/>
                  <a:pt x="2871759" y="406384"/>
                </a:cubicBezTo>
                <a:cubicBezTo>
                  <a:pt x="3047971" y="865164"/>
                  <a:pt x="2933673" y="585755"/>
                  <a:pt x="3271811" y="1496972"/>
                </a:cubicBezTo>
                <a:cubicBezTo>
                  <a:pt x="3333723" y="1643783"/>
                  <a:pt x="3405252" y="1762978"/>
                  <a:pt x="3380644" y="1882042"/>
                </a:cubicBezTo>
                <a:cubicBezTo>
                  <a:pt x="3356036" y="2001106"/>
                  <a:pt x="3294785" y="2054197"/>
                  <a:pt x="3124161" y="2211359"/>
                </a:cubicBezTo>
                <a:cubicBezTo>
                  <a:pt x="2273269" y="3094009"/>
                  <a:pt x="1584302" y="3738534"/>
                  <a:pt x="552435" y="4849784"/>
                </a:cubicBezTo>
                <a:cubicBezTo>
                  <a:pt x="400861" y="4849784"/>
                  <a:pt x="329968" y="4841818"/>
                  <a:pt x="5440" y="4844317"/>
                </a:cubicBezTo>
                <a:close/>
              </a:path>
            </a:pathLst>
          </a:cu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(text w/ vert img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5177367" y="1435100"/>
            <a:ext cx="3965786" cy="5424163"/>
          </a:xfrm>
          <a:custGeom>
            <a:avLst/>
            <a:gdLst>
              <a:gd name="connsiteX0" fmla="*/ 0 w 1320800"/>
              <a:gd name="connsiteY0" fmla="*/ 220138 h 1409700"/>
              <a:gd name="connsiteX1" fmla="*/ 220138 w 1320800"/>
              <a:gd name="connsiteY1" fmla="*/ 0 h 1409700"/>
              <a:gd name="connsiteX2" fmla="*/ 1100662 w 1320800"/>
              <a:gd name="connsiteY2" fmla="*/ 0 h 1409700"/>
              <a:gd name="connsiteX3" fmla="*/ 1320800 w 1320800"/>
              <a:gd name="connsiteY3" fmla="*/ 220138 h 1409700"/>
              <a:gd name="connsiteX4" fmla="*/ 1320800 w 1320800"/>
              <a:gd name="connsiteY4" fmla="*/ 1189562 h 1409700"/>
              <a:gd name="connsiteX5" fmla="*/ 1100662 w 1320800"/>
              <a:gd name="connsiteY5" fmla="*/ 1409700 h 1409700"/>
              <a:gd name="connsiteX6" fmla="*/ 220138 w 1320800"/>
              <a:gd name="connsiteY6" fmla="*/ 1409700 h 1409700"/>
              <a:gd name="connsiteX7" fmla="*/ 0 w 1320800"/>
              <a:gd name="connsiteY7" fmla="*/ 1189562 h 1409700"/>
              <a:gd name="connsiteX8" fmla="*/ 0 w 1320800"/>
              <a:gd name="connsiteY8" fmla="*/ 220138 h 1409700"/>
              <a:gd name="connsiteX0" fmla="*/ 723900 w 2044700"/>
              <a:gd name="connsiteY0" fmla="*/ 220138 h 4295641"/>
              <a:gd name="connsiteX1" fmla="*/ 944038 w 2044700"/>
              <a:gd name="connsiteY1" fmla="*/ 0 h 4295641"/>
              <a:gd name="connsiteX2" fmla="*/ 1824562 w 2044700"/>
              <a:gd name="connsiteY2" fmla="*/ 0 h 4295641"/>
              <a:gd name="connsiteX3" fmla="*/ 2044700 w 2044700"/>
              <a:gd name="connsiteY3" fmla="*/ 220138 h 4295641"/>
              <a:gd name="connsiteX4" fmla="*/ 2044700 w 2044700"/>
              <a:gd name="connsiteY4" fmla="*/ 1189562 h 4295641"/>
              <a:gd name="connsiteX5" fmla="*/ 1824562 w 2044700"/>
              <a:gd name="connsiteY5" fmla="*/ 1409700 h 4295641"/>
              <a:gd name="connsiteX6" fmla="*/ 944038 w 2044700"/>
              <a:gd name="connsiteY6" fmla="*/ 1409700 h 4295641"/>
              <a:gd name="connsiteX7" fmla="*/ 0 w 2044700"/>
              <a:gd name="connsiteY7" fmla="*/ 4174062 h 4295641"/>
              <a:gd name="connsiteX8" fmla="*/ 723900 w 2044700"/>
              <a:gd name="connsiteY8" fmla="*/ 220138 h 4295641"/>
              <a:gd name="connsiteX0" fmla="*/ 723900 w 2379138"/>
              <a:gd name="connsiteY0" fmla="*/ 220138 h 5727700"/>
              <a:gd name="connsiteX1" fmla="*/ 944038 w 2379138"/>
              <a:gd name="connsiteY1" fmla="*/ 0 h 5727700"/>
              <a:gd name="connsiteX2" fmla="*/ 1824562 w 2379138"/>
              <a:gd name="connsiteY2" fmla="*/ 0 h 5727700"/>
              <a:gd name="connsiteX3" fmla="*/ 2044700 w 2379138"/>
              <a:gd name="connsiteY3" fmla="*/ 220138 h 5727700"/>
              <a:gd name="connsiteX4" fmla="*/ 2044700 w 2379138"/>
              <a:gd name="connsiteY4" fmla="*/ 1189562 h 5727700"/>
              <a:gd name="connsiteX5" fmla="*/ 1824562 w 2379138"/>
              <a:gd name="connsiteY5" fmla="*/ 1409700 h 5727700"/>
              <a:gd name="connsiteX6" fmla="*/ 2379138 w 2379138"/>
              <a:gd name="connsiteY6" fmla="*/ 5727700 h 5727700"/>
              <a:gd name="connsiteX7" fmla="*/ 0 w 2379138"/>
              <a:gd name="connsiteY7" fmla="*/ 4174062 h 5727700"/>
              <a:gd name="connsiteX8" fmla="*/ 723900 w 2379138"/>
              <a:gd name="connsiteY8" fmla="*/ 220138 h 5727700"/>
              <a:gd name="connsiteX0" fmla="*/ 723900 w 4635500"/>
              <a:gd name="connsiteY0" fmla="*/ 220138 h 5740399"/>
              <a:gd name="connsiteX1" fmla="*/ 944038 w 4635500"/>
              <a:gd name="connsiteY1" fmla="*/ 0 h 5740399"/>
              <a:gd name="connsiteX2" fmla="*/ 1824562 w 4635500"/>
              <a:gd name="connsiteY2" fmla="*/ 0 h 5740399"/>
              <a:gd name="connsiteX3" fmla="*/ 2044700 w 4635500"/>
              <a:gd name="connsiteY3" fmla="*/ 220138 h 5740399"/>
              <a:gd name="connsiteX4" fmla="*/ 2044700 w 4635500"/>
              <a:gd name="connsiteY4" fmla="*/ 1189562 h 5740399"/>
              <a:gd name="connsiteX5" fmla="*/ 1824562 w 4635500"/>
              <a:gd name="connsiteY5" fmla="*/ 1409700 h 5740399"/>
              <a:gd name="connsiteX6" fmla="*/ 4635500 w 4635500"/>
              <a:gd name="connsiteY6" fmla="*/ 5740399 h 5740399"/>
              <a:gd name="connsiteX7" fmla="*/ 2379138 w 4635500"/>
              <a:gd name="connsiteY7" fmla="*/ 5727700 h 5740399"/>
              <a:gd name="connsiteX8" fmla="*/ 0 w 4635500"/>
              <a:gd name="connsiteY8" fmla="*/ 4174062 h 5740399"/>
              <a:gd name="connsiteX9" fmla="*/ 723900 w 4635500"/>
              <a:gd name="connsiteY9" fmla="*/ 220138 h 5740399"/>
              <a:gd name="connsiteX0" fmla="*/ 723900 w 4635500"/>
              <a:gd name="connsiteY0" fmla="*/ 220138 h 5740399"/>
              <a:gd name="connsiteX1" fmla="*/ 944038 w 4635500"/>
              <a:gd name="connsiteY1" fmla="*/ 0 h 5740399"/>
              <a:gd name="connsiteX2" fmla="*/ 1824562 w 4635500"/>
              <a:gd name="connsiteY2" fmla="*/ 0 h 5740399"/>
              <a:gd name="connsiteX3" fmla="*/ 2044700 w 4635500"/>
              <a:gd name="connsiteY3" fmla="*/ 220138 h 5740399"/>
              <a:gd name="connsiteX4" fmla="*/ 2044700 w 4635500"/>
              <a:gd name="connsiteY4" fmla="*/ 1189562 h 5740399"/>
              <a:gd name="connsiteX5" fmla="*/ 1824562 w 4635500"/>
              <a:gd name="connsiteY5" fmla="*/ 1409700 h 5740399"/>
              <a:gd name="connsiteX6" fmla="*/ 4610100 w 4635500"/>
              <a:gd name="connsiteY6" fmla="*/ 2425699 h 5740399"/>
              <a:gd name="connsiteX7" fmla="*/ 4635500 w 4635500"/>
              <a:gd name="connsiteY7" fmla="*/ 5740399 h 5740399"/>
              <a:gd name="connsiteX8" fmla="*/ 2379138 w 4635500"/>
              <a:gd name="connsiteY8" fmla="*/ 5727700 h 5740399"/>
              <a:gd name="connsiteX9" fmla="*/ 0 w 4635500"/>
              <a:gd name="connsiteY9" fmla="*/ 4174062 h 5740399"/>
              <a:gd name="connsiteX10" fmla="*/ 723900 w 4635500"/>
              <a:gd name="connsiteY10" fmla="*/ 220138 h 5740399"/>
              <a:gd name="connsiteX0" fmla="*/ 723900 w 4635500"/>
              <a:gd name="connsiteY0" fmla="*/ 220138 h 5740399"/>
              <a:gd name="connsiteX1" fmla="*/ 944038 w 4635500"/>
              <a:gd name="connsiteY1" fmla="*/ 0 h 5740399"/>
              <a:gd name="connsiteX2" fmla="*/ 1824562 w 4635500"/>
              <a:gd name="connsiteY2" fmla="*/ 0 h 5740399"/>
              <a:gd name="connsiteX3" fmla="*/ 2044700 w 4635500"/>
              <a:gd name="connsiteY3" fmla="*/ 220138 h 5740399"/>
              <a:gd name="connsiteX4" fmla="*/ 2044700 w 4635500"/>
              <a:gd name="connsiteY4" fmla="*/ 1189562 h 5740399"/>
              <a:gd name="connsiteX5" fmla="*/ 1824562 w 4635500"/>
              <a:gd name="connsiteY5" fmla="*/ 1409700 h 5740399"/>
              <a:gd name="connsiteX6" fmla="*/ 4635500 w 4635500"/>
              <a:gd name="connsiteY6" fmla="*/ 1396999 h 5740399"/>
              <a:gd name="connsiteX7" fmla="*/ 4610100 w 4635500"/>
              <a:gd name="connsiteY7" fmla="*/ 2425699 h 5740399"/>
              <a:gd name="connsiteX8" fmla="*/ 4635500 w 4635500"/>
              <a:gd name="connsiteY8" fmla="*/ 5740399 h 5740399"/>
              <a:gd name="connsiteX9" fmla="*/ 2379138 w 4635500"/>
              <a:gd name="connsiteY9" fmla="*/ 5727700 h 5740399"/>
              <a:gd name="connsiteX10" fmla="*/ 0 w 4635500"/>
              <a:gd name="connsiteY10" fmla="*/ 4174062 h 5740399"/>
              <a:gd name="connsiteX11" fmla="*/ 723900 w 4635500"/>
              <a:gd name="connsiteY11" fmla="*/ 220138 h 5740399"/>
              <a:gd name="connsiteX0" fmla="*/ 723900 w 4635500"/>
              <a:gd name="connsiteY0" fmla="*/ 220138 h 5740399"/>
              <a:gd name="connsiteX1" fmla="*/ 944038 w 4635500"/>
              <a:gd name="connsiteY1" fmla="*/ 0 h 5740399"/>
              <a:gd name="connsiteX2" fmla="*/ 1824562 w 4635500"/>
              <a:gd name="connsiteY2" fmla="*/ 0 h 5740399"/>
              <a:gd name="connsiteX3" fmla="*/ 2044700 w 4635500"/>
              <a:gd name="connsiteY3" fmla="*/ 220138 h 5740399"/>
              <a:gd name="connsiteX4" fmla="*/ 2044700 w 4635500"/>
              <a:gd name="connsiteY4" fmla="*/ 1189562 h 5740399"/>
              <a:gd name="connsiteX5" fmla="*/ 4351862 w 4635500"/>
              <a:gd name="connsiteY5" fmla="*/ 673100 h 5740399"/>
              <a:gd name="connsiteX6" fmla="*/ 4635500 w 4635500"/>
              <a:gd name="connsiteY6" fmla="*/ 1396999 h 5740399"/>
              <a:gd name="connsiteX7" fmla="*/ 4610100 w 4635500"/>
              <a:gd name="connsiteY7" fmla="*/ 2425699 h 5740399"/>
              <a:gd name="connsiteX8" fmla="*/ 4635500 w 4635500"/>
              <a:gd name="connsiteY8" fmla="*/ 5740399 h 5740399"/>
              <a:gd name="connsiteX9" fmla="*/ 2379138 w 4635500"/>
              <a:gd name="connsiteY9" fmla="*/ 5727700 h 5740399"/>
              <a:gd name="connsiteX10" fmla="*/ 0 w 4635500"/>
              <a:gd name="connsiteY10" fmla="*/ 4174062 h 5740399"/>
              <a:gd name="connsiteX11" fmla="*/ 723900 w 4635500"/>
              <a:gd name="connsiteY11" fmla="*/ 220138 h 5740399"/>
              <a:gd name="connsiteX0" fmla="*/ 723900 w 4981927"/>
              <a:gd name="connsiteY0" fmla="*/ 611016 h 6131277"/>
              <a:gd name="connsiteX1" fmla="*/ 944038 w 4981927"/>
              <a:gd name="connsiteY1" fmla="*/ 390878 h 6131277"/>
              <a:gd name="connsiteX2" fmla="*/ 1824562 w 4981927"/>
              <a:gd name="connsiteY2" fmla="*/ 390878 h 6131277"/>
              <a:gd name="connsiteX3" fmla="*/ 2044700 w 4981927"/>
              <a:gd name="connsiteY3" fmla="*/ 611016 h 6131277"/>
              <a:gd name="connsiteX4" fmla="*/ 2044700 w 4981927"/>
              <a:gd name="connsiteY4" fmla="*/ 1580440 h 6131277"/>
              <a:gd name="connsiteX5" fmla="*/ 4597400 w 4981927"/>
              <a:gd name="connsiteY5" fmla="*/ 86077 h 6131277"/>
              <a:gd name="connsiteX6" fmla="*/ 4351862 w 4981927"/>
              <a:gd name="connsiteY6" fmla="*/ 1063978 h 6131277"/>
              <a:gd name="connsiteX7" fmla="*/ 4635500 w 4981927"/>
              <a:gd name="connsiteY7" fmla="*/ 1787877 h 6131277"/>
              <a:gd name="connsiteX8" fmla="*/ 4610100 w 4981927"/>
              <a:gd name="connsiteY8" fmla="*/ 2816577 h 6131277"/>
              <a:gd name="connsiteX9" fmla="*/ 4635500 w 4981927"/>
              <a:gd name="connsiteY9" fmla="*/ 6131277 h 6131277"/>
              <a:gd name="connsiteX10" fmla="*/ 2379138 w 4981927"/>
              <a:gd name="connsiteY10" fmla="*/ 6118578 h 6131277"/>
              <a:gd name="connsiteX11" fmla="*/ 0 w 4981927"/>
              <a:gd name="connsiteY11" fmla="*/ 4564940 h 6131277"/>
              <a:gd name="connsiteX12" fmla="*/ 723900 w 4981927"/>
              <a:gd name="connsiteY12" fmla="*/ 611016 h 6131277"/>
              <a:gd name="connsiteX0" fmla="*/ 4597400 w 4981927"/>
              <a:gd name="connsiteY0" fmla="*/ 86077 h 6131277"/>
              <a:gd name="connsiteX1" fmla="*/ 4351862 w 4981927"/>
              <a:gd name="connsiteY1" fmla="*/ 1063978 h 6131277"/>
              <a:gd name="connsiteX2" fmla="*/ 4635500 w 4981927"/>
              <a:gd name="connsiteY2" fmla="*/ 1787877 h 6131277"/>
              <a:gd name="connsiteX3" fmla="*/ 4610100 w 4981927"/>
              <a:gd name="connsiteY3" fmla="*/ 2816577 h 6131277"/>
              <a:gd name="connsiteX4" fmla="*/ 4635500 w 4981927"/>
              <a:gd name="connsiteY4" fmla="*/ 6131277 h 6131277"/>
              <a:gd name="connsiteX5" fmla="*/ 2379138 w 4981927"/>
              <a:gd name="connsiteY5" fmla="*/ 6118578 h 6131277"/>
              <a:gd name="connsiteX6" fmla="*/ 0 w 4981927"/>
              <a:gd name="connsiteY6" fmla="*/ 4564940 h 6131277"/>
              <a:gd name="connsiteX7" fmla="*/ 723900 w 4981927"/>
              <a:gd name="connsiteY7" fmla="*/ 611016 h 6131277"/>
              <a:gd name="connsiteX8" fmla="*/ 944038 w 4981927"/>
              <a:gd name="connsiteY8" fmla="*/ 390878 h 6131277"/>
              <a:gd name="connsiteX9" fmla="*/ 1824562 w 4981927"/>
              <a:gd name="connsiteY9" fmla="*/ 390878 h 6131277"/>
              <a:gd name="connsiteX10" fmla="*/ 2044700 w 4981927"/>
              <a:gd name="connsiteY10" fmla="*/ 611016 h 6131277"/>
              <a:gd name="connsiteX11" fmla="*/ 2136140 w 4981927"/>
              <a:gd name="connsiteY11" fmla="*/ 1671880 h 6131277"/>
              <a:gd name="connsiteX0" fmla="*/ 4597400 w 4981927"/>
              <a:gd name="connsiteY0" fmla="*/ 86077 h 6131277"/>
              <a:gd name="connsiteX1" fmla="*/ 4351862 w 4981927"/>
              <a:gd name="connsiteY1" fmla="*/ 1063978 h 6131277"/>
              <a:gd name="connsiteX2" fmla="*/ 4635500 w 4981927"/>
              <a:gd name="connsiteY2" fmla="*/ 1787877 h 6131277"/>
              <a:gd name="connsiteX3" fmla="*/ 4610100 w 4981927"/>
              <a:gd name="connsiteY3" fmla="*/ 2816577 h 6131277"/>
              <a:gd name="connsiteX4" fmla="*/ 4635500 w 4981927"/>
              <a:gd name="connsiteY4" fmla="*/ 6131277 h 6131277"/>
              <a:gd name="connsiteX5" fmla="*/ 2379138 w 4981927"/>
              <a:gd name="connsiteY5" fmla="*/ 6118578 h 6131277"/>
              <a:gd name="connsiteX6" fmla="*/ 0 w 4981927"/>
              <a:gd name="connsiteY6" fmla="*/ 4564940 h 6131277"/>
              <a:gd name="connsiteX7" fmla="*/ 723900 w 4981927"/>
              <a:gd name="connsiteY7" fmla="*/ 611016 h 6131277"/>
              <a:gd name="connsiteX8" fmla="*/ 944038 w 4981927"/>
              <a:gd name="connsiteY8" fmla="*/ 390878 h 6131277"/>
              <a:gd name="connsiteX9" fmla="*/ 1824562 w 4981927"/>
              <a:gd name="connsiteY9" fmla="*/ 390878 h 6131277"/>
              <a:gd name="connsiteX10" fmla="*/ 2044700 w 4981927"/>
              <a:gd name="connsiteY10" fmla="*/ 611016 h 6131277"/>
              <a:gd name="connsiteX0" fmla="*/ 4597400 w 4981927"/>
              <a:gd name="connsiteY0" fmla="*/ 86077 h 6131277"/>
              <a:gd name="connsiteX1" fmla="*/ 4351862 w 4981927"/>
              <a:gd name="connsiteY1" fmla="*/ 1063978 h 6131277"/>
              <a:gd name="connsiteX2" fmla="*/ 4635500 w 4981927"/>
              <a:gd name="connsiteY2" fmla="*/ 1787877 h 6131277"/>
              <a:gd name="connsiteX3" fmla="*/ 4610100 w 4981927"/>
              <a:gd name="connsiteY3" fmla="*/ 2816577 h 6131277"/>
              <a:gd name="connsiteX4" fmla="*/ 4635500 w 4981927"/>
              <a:gd name="connsiteY4" fmla="*/ 6131277 h 6131277"/>
              <a:gd name="connsiteX5" fmla="*/ 2379138 w 4981927"/>
              <a:gd name="connsiteY5" fmla="*/ 6118578 h 6131277"/>
              <a:gd name="connsiteX6" fmla="*/ 0 w 4981927"/>
              <a:gd name="connsiteY6" fmla="*/ 4564940 h 6131277"/>
              <a:gd name="connsiteX7" fmla="*/ 723900 w 4981927"/>
              <a:gd name="connsiteY7" fmla="*/ 611016 h 6131277"/>
              <a:gd name="connsiteX8" fmla="*/ 944038 w 4981927"/>
              <a:gd name="connsiteY8" fmla="*/ 390878 h 6131277"/>
              <a:gd name="connsiteX9" fmla="*/ 1824562 w 4981927"/>
              <a:gd name="connsiteY9" fmla="*/ 390878 h 6131277"/>
              <a:gd name="connsiteX0" fmla="*/ 4351862 w 4635500"/>
              <a:gd name="connsiteY0" fmla="*/ 673100 h 5740399"/>
              <a:gd name="connsiteX1" fmla="*/ 4635500 w 4635500"/>
              <a:gd name="connsiteY1" fmla="*/ 1396999 h 5740399"/>
              <a:gd name="connsiteX2" fmla="*/ 4610100 w 4635500"/>
              <a:gd name="connsiteY2" fmla="*/ 2425699 h 5740399"/>
              <a:gd name="connsiteX3" fmla="*/ 4635500 w 4635500"/>
              <a:gd name="connsiteY3" fmla="*/ 5740399 h 5740399"/>
              <a:gd name="connsiteX4" fmla="*/ 2379138 w 4635500"/>
              <a:gd name="connsiteY4" fmla="*/ 5727700 h 5740399"/>
              <a:gd name="connsiteX5" fmla="*/ 0 w 4635500"/>
              <a:gd name="connsiteY5" fmla="*/ 4174062 h 5740399"/>
              <a:gd name="connsiteX6" fmla="*/ 723900 w 4635500"/>
              <a:gd name="connsiteY6" fmla="*/ 220138 h 5740399"/>
              <a:gd name="connsiteX7" fmla="*/ 944038 w 4635500"/>
              <a:gd name="connsiteY7" fmla="*/ 0 h 5740399"/>
              <a:gd name="connsiteX8" fmla="*/ 1824562 w 4635500"/>
              <a:gd name="connsiteY8" fmla="*/ 0 h 5740399"/>
              <a:gd name="connsiteX0" fmla="*/ 4351862 w 4635500"/>
              <a:gd name="connsiteY0" fmla="*/ 673100 h 5740399"/>
              <a:gd name="connsiteX1" fmla="*/ 4635500 w 4635500"/>
              <a:gd name="connsiteY1" fmla="*/ 1396999 h 5740399"/>
              <a:gd name="connsiteX2" fmla="*/ 4610100 w 4635500"/>
              <a:gd name="connsiteY2" fmla="*/ 2425699 h 5740399"/>
              <a:gd name="connsiteX3" fmla="*/ 4635500 w 4635500"/>
              <a:gd name="connsiteY3" fmla="*/ 5740399 h 5740399"/>
              <a:gd name="connsiteX4" fmla="*/ 2379138 w 4635500"/>
              <a:gd name="connsiteY4" fmla="*/ 5727700 h 5740399"/>
              <a:gd name="connsiteX5" fmla="*/ 0 w 4635500"/>
              <a:gd name="connsiteY5" fmla="*/ 4174062 h 5740399"/>
              <a:gd name="connsiteX6" fmla="*/ 723900 w 4635500"/>
              <a:gd name="connsiteY6" fmla="*/ 220138 h 5740399"/>
              <a:gd name="connsiteX7" fmla="*/ 944038 w 4635500"/>
              <a:gd name="connsiteY7" fmla="*/ 0 h 5740399"/>
              <a:gd name="connsiteX8" fmla="*/ 4364562 w 4635500"/>
              <a:gd name="connsiteY8" fmla="*/ 0 h 5740399"/>
              <a:gd name="connsiteX0" fmla="*/ 4580110 w 4863748"/>
              <a:gd name="connsiteY0" fmla="*/ 673100 h 5740399"/>
              <a:gd name="connsiteX1" fmla="*/ 4863748 w 4863748"/>
              <a:gd name="connsiteY1" fmla="*/ 1396999 h 5740399"/>
              <a:gd name="connsiteX2" fmla="*/ 4838348 w 4863748"/>
              <a:gd name="connsiteY2" fmla="*/ 2425699 h 5740399"/>
              <a:gd name="connsiteX3" fmla="*/ 4863748 w 4863748"/>
              <a:gd name="connsiteY3" fmla="*/ 5740399 h 5740399"/>
              <a:gd name="connsiteX4" fmla="*/ 2607386 w 4863748"/>
              <a:gd name="connsiteY4" fmla="*/ 5727700 h 5740399"/>
              <a:gd name="connsiteX5" fmla="*/ 396523 w 4863748"/>
              <a:gd name="connsiteY5" fmla="*/ 4333874 h 5740399"/>
              <a:gd name="connsiteX6" fmla="*/ 228248 w 4863748"/>
              <a:gd name="connsiteY6" fmla="*/ 4174062 h 5740399"/>
              <a:gd name="connsiteX7" fmla="*/ 952148 w 4863748"/>
              <a:gd name="connsiteY7" fmla="*/ 220138 h 5740399"/>
              <a:gd name="connsiteX8" fmla="*/ 1172286 w 4863748"/>
              <a:gd name="connsiteY8" fmla="*/ 0 h 5740399"/>
              <a:gd name="connsiteX9" fmla="*/ 4592810 w 4863748"/>
              <a:gd name="connsiteY9" fmla="*/ 0 h 5740399"/>
              <a:gd name="connsiteX0" fmla="*/ 4580110 w 4863748"/>
              <a:gd name="connsiteY0" fmla="*/ 673100 h 5740399"/>
              <a:gd name="connsiteX1" fmla="*/ 4863748 w 4863748"/>
              <a:gd name="connsiteY1" fmla="*/ 1396999 h 5740399"/>
              <a:gd name="connsiteX2" fmla="*/ 4838348 w 4863748"/>
              <a:gd name="connsiteY2" fmla="*/ 2425699 h 5740399"/>
              <a:gd name="connsiteX3" fmla="*/ 4863748 w 4863748"/>
              <a:gd name="connsiteY3" fmla="*/ 5740399 h 5740399"/>
              <a:gd name="connsiteX4" fmla="*/ 2607386 w 4863748"/>
              <a:gd name="connsiteY4" fmla="*/ 5727700 h 5740399"/>
              <a:gd name="connsiteX5" fmla="*/ 396523 w 4863748"/>
              <a:gd name="connsiteY5" fmla="*/ 4562474 h 5740399"/>
              <a:gd name="connsiteX6" fmla="*/ 228248 w 4863748"/>
              <a:gd name="connsiteY6" fmla="*/ 4174062 h 5740399"/>
              <a:gd name="connsiteX7" fmla="*/ 952148 w 4863748"/>
              <a:gd name="connsiteY7" fmla="*/ 220138 h 5740399"/>
              <a:gd name="connsiteX8" fmla="*/ 1172286 w 4863748"/>
              <a:gd name="connsiteY8" fmla="*/ 0 h 5740399"/>
              <a:gd name="connsiteX9" fmla="*/ 4592810 w 4863748"/>
              <a:gd name="connsiteY9" fmla="*/ 0 h 5740399"/>
              <a:gd name="connsiteX0" fmla="*/ 4552064 w 4835702"/>
              <a:gd name="connsiteY0" fmla="*/ 673100 h 5740399"/>
              <a:gd name="connsiteX1" fmla="*/ 4835702 w 4835702"/>
              <a:gd name="connsiteY1" fmla="*/ 1396999 h 5740399"/>
              <a:gd name="connsiteX2" fmla="*/ 4810302 w 4835702"/>
              <a:gd name="connsiteY2" fmla="*/ 2425699 h 5740399"/>
              <a:gd name="connsiteX3" fmla="*/ 4835702 w 4835702"/>
              <a:gd name="connsiteY3" fmla="*/ 5740399 h 5740399"/>
              <a:gd name="connsiteX4" fmla="*/ 2579340 w 4835702"/>
              <a:gd name="connsiteY4" fmla="*/ 5727700 h 5740399"/>
              <a:gd name="connsiteX5" fmla="*/ 368477 w 4835702"/>
              <a:gd name="connsiteY5" fmla="*/ 4562474 h 5740399"/>
              <a:gd name="connsiteX6" fmla="*/ 825677 w 4835702"/>
              <a:gd name="connsiteY6" fmla="*/ 4486274 h 5740399"/>
              <a:gd name="connsiteX7" fmla="*/ 200202 w 4835702"/>
              <a:gd name="connsiteY7" fmla="*/ 4174062 h 5740399"/>
              <a:gd name="connsiteX8" fmla="*/ 924102 w 4835702"/>
              <a:gd name="connsiteY8" fmla="*/ 220138 h 5740399"/>
              <a:gd name="connsiteX9" fmla="*/ 1144240 w 4835702"/>
              <a:gd name="connsiteY9" fmla="*/ 0 h 5740399"/>
              <a:gd name="connsiteX10" fmla="*/ 4564764 w 4835702"/>
              <a:gd name="connsiteY10" fmla="*/ 0 h 5740399"/>
              <a:gd name="connsiteX0" fmla="*/ 4580110 w 4863748"/>
              <a:gd name="connsiteY0" fmla="*/ 673100 h 5740399"/>
              <a:gd name="connsiteX1" fmla="*/ 4863748 w 4863748"/>
              <a:gd name="connsiteY1" fmla="*/ 1396999 h 5740399"/>
              <a:gd name="connsiteX2" fmla="*/ 4838348 w 4863748"/>
              <a:gd name="connsiteY2" fmla="*/ 2425699 h 5740399"/>
              <a:gd name="connsiteX3" fmla="*/ 4863748 w 4863748"/>
              <a:gd name="connsiteY3" fmla="*/ 5740399 h 5740399"/>
              <a:gd name="connsiteX4" fmla="*/ 2607386 w 4863748"/>
              <a:gd name="connsiteY4" fmla="*/ 5727700 h 5740399"/>
              <a:gd name="connsiteX5" fmla="*/ 396523 w 4863748"/>
              <a:gd name="connsiteY5" fmla="*/ 4562474 h 5740399"/>
              <a:gd name="connsiteX6" fmla="*/ 228248 w 4863748"/>
              <a:gd name="connsiteY6" fmla="*/ 4174062 h 5740399"/>
              <a:gd name="connsiteX7" fmla="*/ 952148 w 4863748"/>
              <a:gd name="connsiteY7" fmla="*/ 220138 h 5740399"/>
              <a:gd name="connsiteX8" fmla="*/ 1172286 w 4863748"/>
              <a:gd name="connsiteY8" fmla="*/ 0 h 5740399"/>
              <a:gd name="connsiteX9" fmla="*/ 4592810 w 4863748"/>
              <a:gd name="connsiteY9" fmla="*/ 0 h 5740399"/>
              <a:gd name="connsiteX0" fmla="*/ 4351862 w 4635500"/>
              <a:gd name="connsiteY0" fmla="*/ 673100 h 5740399"/>
              <a:gd name="connsiteX1" fmla="*/ 4635500 w 4635500"/>
              <a:gd name="connsiteY1" fmla="*/ 1396999 h 5740399"/>
              <a:gd name="connsiteX2" fmla="*/ 4610100 w 4635500"/>
              <a:gd name="connsiteY2" fmla="*/ 2425699 h 5740399"/>
              <a:gd name="connsiteX3" fmla="*/ 4635500 w 4635500"/>
              <a:gd name="connsiteY3" fmla="*/ 5740399 h 5740399"/>
              <a:gd name="connsiteX4" fmla="*/ 2379138 w 4635500"/>
              <a:gd name="connsiteY4" fmla="*/ 5727700 h 5740399"/>
              <a:gd name="connsiteX5" fmla="*/ 0 w 4635500"/>
              <a:gd name="connsiteY5" fmla="*/ 4174062 h 5740399"/>
              <a:gd name="connsiteX6" fmla="*/ 723900 w 4635500"/>
              <a:gd name="connsiteY6" fmla="*/ 220138 h 5740399"/>
              <a:gd name="connsiteX7" fmla="*/ 944038 w 4635500"/>
              <a:gd name="connsiteY7" fmla="*/ 0 h 5740399"/>
              <a:gd name="connsiteX8" fmla="*/ 4364562 w 4635500"/>
              <a:gd name="connsiteY8" fmla="*/ 0 h 5740399"/>
              <a:gd name="connsiteX0" fmla="*/ 4351862 w 4635500"/>
              <a:gd name="connsiteY0" fmla="*/ 673100 h 5740399"/>
              <a:gd name="connsiteX1" fmla="*/ 4635500 w 4635500"/>
              <a:gd name="connsiteY1" fmla="*/ 1396999 h 5740399"/>
              <a:gd name="connsiteX2" fmla="*/ 4610100 w 4635500"/>
              <a:gd name="connsiteY2" fmla="*/ 2425699 h 5740399"/>
              <a:gd name="connsiteX3" fmla="*/ 4635500 w 4635500"/>
              <a:gd name="connsiteY3" fmla="*/ 5740399 h 5740399"/>
              <a:gd name="connsiteX4" fmla="*/ 0 w 4635500"/>
              <a:gd name="connsiteY4" fmla="*/ 4174062 h 5740399"/>
              <a:gd name="connsiteX5" fmla="*/ 723900 w 4635500"/>
              <a:gd name="connsiteY5" fmla="*/ 220138 h 5740399"/>
              <a:gd name="connsiteX6" fmla="*/ 944038 w 4635500"/>
              <a:gd name="connsiteY6" fmla="*/ 0 h 5740399"/>
              <a:gd name="connsiteX7" fmla="*/ 4364562 w 4635500"/>
              <a:gd name="connsiteY7" fmla="*/ 0 h 5740399"/>
              <a:gd name="connsiteX0" fmla="*/ 4351862 w 4635500"/>
              <a:gd name="connsiteY0" fmla="*/ 673100 h 5740399"/>
              <a:gd name="connsiteX1" fmla="*/ 4635500 w 4635500"/>
              <a:gd name="connsiteY1" fmla="*/ 1396999 h 5740399"/>
              <a:gd name="connsiteX2" fmla="*/ 4610100 w 4635500"/>
              <a:gd name="connsiteY2" fmla="*/ 2425699 h 5740399"/>
              <a:gd name="connsiteX3" fmla="*/ 4635500 w 4635500"/>
              <a:gd name="connsiteY3" fmla="*/ 5740399 h 5740399"/>
              <a:gd name="connsiteX4" fmla="*/ 476250 w 4635500"/>
              <a:gd name="connsiteY4" fmla="*/ 4330699 h 5740399"/>
              <a:gd name="connsiteX5" fmla="*/ 0 w 4635500"/>
              <a:gd name="connsiteY5" fmla="*/ 4174062 h 5740399"/>
              <a:gd name="connsiteX6" fmla="*/ 723900 w 4635500"/>
              <a:gd name="connsiteY6" fmla="*/ 220138 h 5740399"/>
              <a:gd name="connsiteX7" fmla="*/ 944038 w 4635500"/>
              <a:gd name="connsiteY7" fmla="*/ 0 h 5740399"/>
              <a:gd name="connsiteX8" fmla="*/ 4364562 w 4635500"/>
              <a:gd name="connsiteY8" fmla="*/ 0 h 5740399"/>
              <a:gd name="connsiteX0" fmla="*/ 4351862 w 4635500"/>
              <a:gd name="connsiteY0" fmla="*/ 673100 h 5740399"/>
              <a:gd name="connsiteX1" fmla="*/ 4635500 w 4635500"/>
              <a:gd name="connsiteY1" fmla="*/ 1396999 h 5740399"/>
              <a:gd name="connsiteX2" fmla="*/ 4610100 w 4635500"/>
              <a:gd name="connsiteY2" fmla="*/ 2425699 h 5740399"/>
              <a:gd name="connsiteX3" fmla="*/ 4635500 w 4635500"/>
              <a:gd name="connsiteY3" fmla="*/ 5740399 h 5740399"/>
              <a:gd name="connsiteX4" fmla="*/ 476250 w 4635500"/>
              <a:gd name="connsiteY4" fmla="*/ 4330699 h 5740399"/>
              <a:gd name="connsiteX5" fmla="*/ 114300 w 4635500"/>
              <a:gd name="connsiteY5" fmla="*/ 4552949 h 5740399"/>
              <a:gd name="connsiteX6" fmla="*/ 0 w 4635500"/>
              <a:gd name="connsiteY6" fmla="*/ 4174062 h 5740399"/>
              <a:gd name="connsiteX7" fmla="*/ 723900 w 4635500"/>
              <a:gd name="connsiteY7" fmla="*/ 220138 h 5740399"/>
              <a:gd name="connsiteX8" fmla="*/ 944038 w 4635500"/>
              <a:gd name="connsiteY8" fmla="*/ 0 h 5740399"/>
              <a:gd name="connsiteX9" fmla="*/ 4364562 w 4635500"/>
              <a:gd name="connsiteY9" fmla="*/ 0 h 5740399"/>
              <a:gd name="connsiteX0" fmla="*/ 4351862 w 4635500"/>
              <a:gd name="connsiteY0" fmla="*/ 673100 h 5740399"/>
              <a:gd name="connsiteX1" fmla="*/ 4635500 w 4635500"/>
              <a:gd name="connsiteY1" fmla="*/ 1396999 h 5740399"/>
              <a:gd name="connsiteX2" fmla="*/ 4610100 w 4635500"/>
              <a:gd name="connsiteY2" fmla="*/ 2425699 h 5740399"/>
              <a:gd name="connsiteX3" fmla="*/ 4635500 w 4635500"/>
              <a:gd name="connsiteY3" fmla="*/ 5740399 h 5740399"/>
              <a:gd name="connsiteX4" fmla="*/ 1905000 w 4635500"/>
              <a:gd name="connsiteY4" fmla="*/ 5492749 h 5740399"/>
              <a:gd name="connsiteX5" fmla="*/ 114300 w 4635500"/>
              <a:gd name="connsiteY5" fmla="*/ 4552949 h 5740399"/>
              <a:gd name="connsiteX6" fmla="*/ 0 w 4635500"/>
              <a:gd name="connsiteY6" fmla="*/ 4174062 h 5740399"/>
              <a:gd name="connsiteX7" fmla="*/ 723900 w 4635500"/>
              <a:gd name="connsiteY7" fmla="*/ 220138 h 5740399"/>
              <a:gd name="connsiteX8" fmla="*/ 944038 w 4635500"/>
              <a:gd name="connsiteY8" fmla="*/ 0 h 5740399"/>
              <a:gd name="connsiteX9" fmla="*/ 4364562 w 4635500"/>
              <a:gd name="connsiteY9" fmla="*/ 0 h 5740399"/>
              <a:gd name="connsiteX0" fmla="*/ 4409012 w 4692650"/>
              <a:gd name="connsiteY0" fmla="*/ 673100 h 5740399"/>
              <a:gd name="connsiteX1" fmla="*/ 4692650 w 4692650"/>
              <a:gd name="connsiteY1" fmla="*/ 1396999 h 5740399"/>
              <a:gd name="connsiteX2" fmla="*/ 4667250 w 4692650"/>
              <a:gd name="connsiteY2" fmla="*/ 2425699 h 5740399"/>
              <a:gd name="connsiteX3" fmla="*/ 4692650 w 4692650"/>
              <a:gd name="connsiteY3" fmla="*/ 5740399 h 5740399"/>
              <a:gd name="connsiteX4" fmla="*/ 1962150 w 4692650"/>
              <a:gd name="connsiteY4" fmla="*/ 5492749 h 5740399"/>
              <a:gd name="connsiteX5" fmla="*/ 171450 w 4692650"/>
              <a:gd name="connsiteY5" fmla="*/ 4552949 h 5740399"/>
              <a:gd name="connsiteX6" fmla="*/ 57150 w 4692650"/>
              <a:gd name="connsiteY6" fmla="*/ 4174062 h 5740399"/>
              <a:gd name="connsiteX7" fmla="*/ 781050 w 4692650"/>
              <a:gd name="connsiteY7" fmla="*/ 220138 h 5740399"/>
              <a:gd name="connsiteX8" fmla="*/ 1001188 w 4692650"/>
              <a:gd name="connsiteY8" fmla="*/ 0 h 5740399"/>
              <a:gd name="connsiteX9" fmla="*/ 4421712 w 4692650"/>
              <a:gd name="connsiteY9" fmla="*/ 0 h 5740399"/>
              <a:gd name="connsiteX0" fmla="*/ 4409012 w 4692650"/>
              <a:gd name="connsiteY0" fmla="*/ 673100 h 5740399"/>
              <a:gd name="connsiteX1" fmla="*/ 4692650 w 4692650"/>
              <a:gd name="connsiteY1" fmla="*/ 1396999 h 5740399"/>
              <a:gd name="connsiteX2" fmla="*/ 4667250 w 4692650"/>
              <a:gd name="connsiteY2" fmla="*/ 2425699 h 5740399"/>
              <a:gd name="connsiteX3" fmla="*/ 4692650 w 4692650"/>
              <a:gd name="connsiteY3" fmla="*/ 5740399 h 5740399"/>
              <a:gd name="connsiteX4" fmla="*/ 1962150 w 4692650"/>
              <a:gd name="connsiteY4" fmla="*/ 5492749 h 5740399"/>
              <a:gd name="connsiteX5" fmla="*/ 171450 w 4692650"/>
              <a:gd name="connsiteY5" fmla="*/ 4552949 h 5740399"/>
              <a:gd name="connsiteX6" fmla="*/ 57150 w 4692650"/>
              <a:gd name="connsiteY6" fmla="*/ 4174062 h 5740399"/>
              <a:gd name="connsiteX7" fmla="*/ 781050 w 4692650"/>
              <a:gd name="connsiteY7" fmla="*/ 220138 h 5740399"/>
              <a:gd name="connsiteX8" fmla="*/ 1001188 w 4692650"/>
              <a:gd name="connsiteY8" fmla="*/ 0 h 5740399"/>
              <a:gd name="connsiteX9" fmla="*/ 4421712 w 4692650"/>
              <a:gd name="connsiteY9" fmla="*/ 0 h 5740399"/>
              <a:gd name="connsiteX0" fmla="*/ 4409012 w 4692650"/>
              <a:gd name="connsiteY0" fmla="*/ 673100 h 5492749"/>
              <a:gd name="connsiteX1" fmla="*/ 4692650 w 4692650"/>
              <a:gd name="connsiteY1" fmla="*/ 1396999 h 5492749"/>
              <a:gd name="connsiteX2" fmla="*/ 4667250 w 4692650"/>
              <a:gd name="connsiteY2" fmla="*/ 2425699 h 5492749"/>
              <a:gd name="connsiteX3" fmla="*/ 4648200 w 4692650"/>
              <a:gd name="connsiteY3" fmla="*/ 5149849 h 5492749"/>
              <a:gd name="connsiteX4" fmla="*/ 1962150 w 4692650"/>
              <a:gd name="connsiteY4" fmla="*/ 5492749 h 5492749"/>
              <a:gd name="connsiteX5" fmla="*/ 171450 w 4692650"/>
              <a:gd name="connsiteY5" fmla="*/ 4552949 h 5492749"/>
              <a:gd name="connsiteX6" fmla="*/ 57150 w 4692650"/>
              <a:gd name="connsiteY6" fmla="*/ 4174062 h 5492749"/>
              <a:gd name="connsiteX7" fmla="*/ 781050 w 4692650"/>
              <a:gd name="connsiteY7" fmla="*/ 220138 h 5492749"/>
              <a:gd name="connsiteX8" fmla="*/ 1001188 w 4692650"/>
              <a:gd name="connsiteY8" fmla="*/ 0 h 5492749"/>
              <a:gd name="connsiteX9" fmla="*/ 4421712 w 4692650"/>
              <a:gd name="connsiteY9" fmla="*/ 0 h 5492749"/>
              <a:gd name="connsiteX0" fmla="*/ 4409012 w 4692650"/>
              <a:gd name="connsiteY0" fmla="*/ 673100 h 5518149"/>
              <a:gd name="connsiteX1" fmla="*/ 4692650 w 4692650"/>
              <a:gd name="connsiteY1" fmla="*/ 1396999 h 5518149"/>
              <a:gd name="connsiteX2" fmla="*/ 4667250 w 4692650"/>
              <a:gd name="connsiteY2" fmla="*/ 2425699 h 5518149"/>
              <a:gd name="connsiteX3" fmla="*/ 4648200 w 4692650"/>
              <a:gd name="connsiteY3" fmla="*/ 5149849 h 5518149"/>
              <a:gd name="connsiteX4" fmla="*/ 4648200 w 4692650"/>
              <a:gd name="connsiteY4" fmla="*/ 5518149 h 5518149"/>
              <a:gd name="connsiteX5" fmla="*/ 1962150 w 4692650"/>
              <a:gd name="connsiteY5" fmla="*/ 5492749 h 5518149"/>
              <a:gd name="connsiteX6" fmla="*/ 171450 w 4692650"/>
              <a:gd name="connsiteY6" fmla="*/ 4552949 h 5518149"/>
              <a:gd name="connsiteX7" fmla="*/ 57150 w 4692650"/>
              <a:gd name="connsiteY7" fmla="*/ 4174062 h 5518149"/>
              <a:gd name="connsiteX8" fmla="*/ 781050 w 4692650"/>
              <a:gd name="connsiteY8" fmla="*/ 220138 h 5518149"/>
              <a:gd name="connsiteX9" fmla="*/ 1001188 w 4692650"/>
              <a:gd name="connsiteY9" fmla="*/ 0 h 5518149"/>
              <a:gd name="connsiteX10" fmla="*/ 4421712 w 4692650"/>
              <a:gd name="connsiteY10" fmla="*/ 0 h 5518149"/>
              <a:gd name="connsiteX0" fmla="*/ 4409012 w 4692650"/>
              <a:gd name="connsiteY0" fmla="*/ 673100 h 5518149"/>
              <a:gd name="connsiteX1" fmla="*/ 4692650 w 4692650"/>
              <a:gd name="connsiteY1" fmla="*/ 1396999 h 5518149"/>
              <a:gd name="connsiteX2" fmla="*/ 4667250 w 4692650"/>
              <a:gd name="connsiteY2" fmla="*/ 2425699 h 5518149"/>
              <a:gd name="connsiteX3" fmla="*/ 4648200 w 4692650"/>
              <a:gd name="connsiteY3" fmla="*/ 5149849 h 5518149"/>
              <a:gd name="connsiteX4" fmla="*/ 4648200 w 4692650"/>
              <a:gd name="connsiteY4" fmla="*/ 5518149 h 5518149"/>
              <a:gd name="connsiteX5" fmla="*/ 3981450 w 4692650"/>
              <a:gd name="connsiteY5" fmla="*/ 5511799 h 5518149"/>
              <a:gd name="connsiteX6" fmla="*/ 1962150 w 4692650"/>
              <a:gd name="connsiteY6" fmla="*/ 5492749 h 5518149"/>
              <a:gd name="connsiteX7" fmla="*/ 171450 w 4692650"/>
              <a:gd name="connsiteY7" fmla="*/ 4552949 h 5518149"/>
              <a:gd name="connsiteX8" fmla="*/ 57150 w 4692650"/>
              <a:gd name="connsiteY8" fmla="*/ 4174062 h 5518149"/>
              <a:gd name="connsiteX9" fmla="*/ 781050 w 4692650"/>
              <a:gd name="connsiteY9" fmla="*/ 220138 h 5518149"/>
              <a:gd name="connsiteX10" fmla="*/ 1001188 w 4692650"/>
              <a:gd name="connsiteY10" fmla="*/ 0 h 5518149"/>
              <a:gd name="connsiteX11" fmla="*/ 4421712 w 4692650"/>
              <a:gd name="connsiteY11" fmla="*/ 0 h 5518149"/>
              <a:gd name="connsiteX0" fmla="*/ 4409012 w 4692650"/>
              <a:gd name="connsiteY0" fmla="*/ 673100 h 5518149"/>
              <a:gd name="connsiteX1" fmla="*/ 4692650 w 4692650"/>
              <a:gd name="connsiteY1" fmla="*/ 1396999 h 5518149"/>
              <a:gd name="connsiteX2" fmla="*/ 4667250 w 4692650"/>
              <a:gd name="connsiteY2" fmla="*/ 2425699 h 5518149"/>
              <a:gd name="connsiteX3" fmla="*/ 4648200 w 4692650"/>
              <a:gd name="connsiteY3" fmla="*/ 5149849 h 5518149"/>
              <a:gd name="connsiteX4" fmla="*/ 4648200 w 4692650"/>
              <a:gd name="connsiteY4" fmla="*/ 5518149 h 5518149"/>
              <a:gd name="connsiteX5" fmla="*/ 3981450 w 4692650"/>
              <a:gd name="connsiteY5" fmla="*/ 5511799 h 5518149"/>
              <a:gd name="connsiteX6" fmla="*/ 1962150 w 4692650"/>
              <a:gd name="connsiteY6" fmla="*/ 5492749 h 5518149"/>
              <a:gd name="connsiteX7" fmla="*/ 171450 w 4692650"/>
              <a:gd name="connsiteY7" fmla="*/ 4552949 h 5518149"/>
              <a:gd name="connsiteX8" fmla="*/ 57150 w 4692650"/>
              <a:gd name="connsiteY8" fmla="*/ 4174062 h 5518149"/>
              <a:gd name="connsiteX9" fmla="*/ 781050 w 4692650"/>
              <a:gd name="connsiteY9" fmla="*/ 220138 h 5518149"/>
              <a:gd name="connsiteX10" fmla="*/ 1001188 w 4692650"/>
              <a:gd name="connsiteY10" fmla="*/ 0 h 5518149"/>
              <a:gd name="connsiteX11" fmla="*/ 4421712 w 4692650"/>
              <a:gd name="connsiteY11" fmla="*/ 0 h 5518149"/>
              <a:gd name="connsiteX12" fmla="*/ 4409012 w 4692650"/>
              <a:gd name="connsiteY12" fmla="*/ 673100 h 5518149"/>
              <a:gd name="connsiteX0" fmla="*/ 4409012 w 4667250"/>
              <a:gd name="connsiteY0" fmla="*/ 673100 h 5518149"/>
              <a:gd name="connsiteX1" fmla="*/ 4667250 w 4667250"/>
              <a:gd name="connsiteY1" fmla="*/ 2425699 h 5518149"/>
              <a:gd name="connsiteX2" fmla="*/ 4648200 w 4667250"/>
              <a:gd name="connsiteY2" fmla="*/ 5149849 h 5518149"/>
              <a:gd name="connsiteX3" fmla="*/ 4648200 w 4667250"/>
              <a:gd name="connsiteY3" fmla="*/ 5518149 h 5518149"/>
              <a:gd name="connsiteX4" fmla="*/ 3981450 w 4667250"/>
              <a:gd name="connsiteY4" fmla="*/ 5511799 h 5518149"/>
              <a:gd name="connsiteX5" fmla="*/ 1962150 w 4667250"/>
              <a:gd name="connsiteY5" fmla="*/ 5492749 h 5518149"/>
              <a:gd name="connsiteX6" fmla="*/ 171450 w 4667250"/>
              <a:gd name="connsiteY6" fmla="*/ 4552949 h 5518149"/>
              <a:gd name="connsiteX7" fmla="*/ 57150 w 4667250"/>
              <a:gd name="connsiteY7" fmla="*/ 4174062 h 5518149"/>
              <a:gd name="connsiteX8" fmla="*/ 781050 w 4667250"/>
              <a:gd name="connsiteY8" fmla="*/ 220138 h 5518149"/>
              <a:gd name="connsiteX9" fmla="*/ 1001188 w 4667250"/>
              <a:gd name="connsiteY9" fmla="*/ 0 h 5518149"/>
              <a:gd name="connsiteX10" fmla="*/ 4421712 w 4667250"/>
              <a:gd name="connsiteY10" fmla="*/ 0 h 5518149"/>
              <a:gd name="connsiteX11" fmla="*/ 4409012 w 4667250"/>
              <a:gd name="connsiteY11" fmla="*/ 673100 h 5518149"/>
              <a:gd name="connsiteX0" fmla="*/ 4409012 w 4648200"/>
              <a:gd name="connsiteY0" fmla="*/ 673100 h 5518149"/>
              <a:gd name="connsiteX1" fmla="*/ 4648200 w 4648200"/>
              <a:gd name="connsiteY1" fmla="*/ 5149849 h 5518149"/>
              <a:gd name="connsiteX2" fmla="*/ 4648200 w 4648200"/>
              <a:gd name="connsiteY2" fmla="*/ 5518149 h 5518149"/>
              <a:gd name="connsiteX3" fmla="*/ 3981450 w 4648200"/>
              <a:gd name="connsiteY3" fmla="*/ 5511799 h 5518149"/>
              <a:gd name="connsiteX4" fmla="*/ 1962150 w 4648200"/>
              <a:gd name="connsiteY4" fmla="*/ 5492749 h 5518149"/>
              <a:gd name="connsiteX5" fmla="*/ 171450 w 4648200"/>
              <a:gd name="connsiteY5" fmla="*/ 4552949 h 5518149"/>
              <a:gd name="connsiteX6" fmla="*/ 57150 w 4648200"/>
              <a:gd name="connsiteY6" fmla="*/ 4174062 h 5518149"/>
              <a:gd name="connsiteX7" fmla="*/ 781050 w 4648200"/>
              <a:gd name="connsiteY7" fmla="*/ 220138 h 5518149"/>
              <a:gd name="connsiteX8" fmla="*/ 1001188 w 4648200"/>
              <a:gd name="connsiteY8" fmla="*/ 0 h 5518149"/>
              <a:gd name="connsiteX9" fmla="*/ 4421712 w 4648200"/>
              <a:gd name="connsiteY9" fmla="*/ 0 h 5518149"/>
              <a:gd name="connsiteX10" fmla="*/ 4409012 w 4648200"/>
              <a:gd name="connsiteY10" fmla="*/ 673100 h 5518149"/>
              <a:gd name="connsiteX0" fmla="*/ 4409012 w 4648200"/>
              <a:gd name="connsiteY0" fmla="*/ 673100 h 5511799"/>
              <a:gd name="connsiteX1" fmla="*/ 4648200 w 4648200"/>
              <a:gd name="connsiteY1" fmla="*/ 5149849 h 5511799"/>
              <a:gd name="connsiteX2" fmla="*/ 3981450 w 4648200"/>
              <a:gd name="connsiteY2" fmla="*/ 5511799 h 5511799"/>
              <a:gd name="connsiteX3" fmla="*/ 1962150 w 4648200"/>
              <a:gd name="connsiteY3" fmla="*/ 5492749 h 5511799"/>
              <a:gd name="connsiteX4" fmla="*/ 171450 w 4648200"/>
              <a:gd name="connsiteY4" fmla="*/ 4552949 h 5511799"/>
              <a:gd name="connsiteX5" fmla="*/ 57150 w 4648200"/>
              <a:gd name="connsiteY5" fmla="*/ 4174062 h 5511799"/>
              <a:gd name="connsiteX6" fmla="*/ 781050 w 4648200"/>
              <a:gd name="connsiteY6" fmla="*/ 220138 h 5511799"/>
              <a:gd name="connsiteX7" fmla="*/ 1001188 w 4648200"/>
              <a:gd name="connsiteY7" fmla="*/ 0 h 5511799"/>
              <a:gd name="connsiteX8" fmla="*/ 4421712 w 4648200"/>
              <a:gd name="connsiteY8" fmla="*/ 0 h 5511799"/>
              <a:gd name="connsiteX9" fmla="*/ 4409012 w 4648200"/>
              <a:gd name="connsiteY9" fmla="*/ 673100 h 5511799"/>
              <a:gd name="connsiteX0" fmla="*/ 4409012 w 4421712"/>
              <a:gd name="connsiteY0" fmla="*/ 673100 h 5511799"/>
              <a:gd name="connsiteX1" fmla="*/ 4301067 w 4421712"/>
              <a:gd name="connsiteY1" fmla="*/ 5141383 h 5511799"/>
              <a:gd name="connsiteX2" fmla="*/ 3981450 w 4421712"/>
              <a:gd name="connsiteY2" fmla="*/ 5511799 h 5511799"/>
              <a:gd name="connsiteX3" fmla="*/ 1962150 w 4421712"/>
              <a:gd name="connsiteY3" fmla="*/ 5492749 h 5511799"/>
              <a:gd name="connsiteX4" fmla="*/ 171450 w 4421712"/>
              <a:gd name="connsiteY4" fmla="*/ 4552949 h 5511799"/>
              <a:gd name="connsiteX5" fmla="*/ 57150 w 4421712"/>
              <a:gd name="connsiteY5" fmla="*/ 4174062 h 5511799"/>
              <a:gd name="connsiteX6" fmla="*/ 781050 w 4421712"/>
              <a:gd name="connsiteY6" fmla="*/ 220138 h 5511799"/>
              <a:gd name="connsiteX7" fmla="*/ 1001188 w 4421712"/>
              <a:gd name="connsiteY7" fmla="*/ 0 h 5511799"/>
              <a:gd name="connsiteX8" fmla="*/ 4421712 w 4421712"/>
              <a:gd name="connsiteY8" fmla="*/ 0 h 5511799"/>
              <a:gd name="connsiteX9" fmla="*/ 4409012 w 4421712"/>
              <a:gd name="connsiteY9" fmla="*/ 673100 h 5511799"/>
              <a:gd name="connsiteX0" fmla="*/ 4409012 w 4409012"/>
              <a:gd name="connsiteY0" fmla="*/ 673100 h 5511799"/>
              <a:gd name="connsiteX1" fmla="*/ 4301067 w 4409012"/>
              <a:gd name="connsiteY1" fmla="*/ 5141383 h 5511799"/>
              <a:gd name="connsiteX2" fmla="*/ 3981450 w 4409012"/>
              <a:gd name="connsiteY2" fmla="*/ 5511799 h 5511799"/>
              <a:gd name="connsiteX3" fmla="*/ 1962150 w 4409012"/>
              <a:gd name="connsiteY3" fmla="*/ 5492749 h 5511799"/>
              <a:gd name="connsiteX4" fmla="*/ 171450 w 4409012"/>
              <a:gd name="connsiteY4" fmla="*/ 4552949 h 5511799"/>
              <a:gd name="connsiteX5" fmla="*/ 57150 w 4409012"/>
              <a:gd name="connsiteY5" fmla="*/ 4174062 h 5511799"/>
              <a:gd name="connsiteX6" fmla="*/ 781050 w 4409012"/>
              <a:gd name="connsiteY6" fmla="*/ 220138 h 5511799"/>
              <a:gd name="connsiteX7" fmla="*/ 1001188 w 4409012"/>
              <a:gd name="connsiteY7" fmla="*/ 0 h 5511799"/>
              <a:gd name="connsiteX8" fmla="*/ 4315883 w 4409012"/>
              <a:gd name="connsiteY8" fmla="*/ 0 h 5511799"/>
              <a:gd name="connsiteX9" fmla="*/ 4409012 w 4409012"/>
              <a:gd name="connsiteY9" fmla="*/ 673100 h 5511799"/>
              <a:gd name="connsiteX0" fmla="*/ 4298950 w 4315883"/>
              <a:gd name="connsiteY0" fmla="*/ 673100 h 5511799"/>
              <a:gd name="connsiteX1" fmla="*/ 4301067 w 4315883"/>
              <a:gd name="connsiteY1" fmla="*/ 5141383 h 5511799"/>
              <a:gd name="connsiteX2" fmla="*/ 3981450 w 4315883"/>
              <a:gd name="connsiteY2" fmla="*/ 5511799 h 5511799"/>
              <a:gd name="connsiteX3" fmla="*/ 1962150 w 4315883"/>
              <a:gd name="connsiteY3" fmla="*/ 5492749 h 5511799"/>
              <a:gd name="connsiteX4" fmla="*/ 171450 w 4315883"/>
              <a:gd name="connsiteY4" fmla="*/ 4552949 h 5511799"/>
              <a:gd name="connsiteX5" fmla="*/ 57150 w 4315883"/>
              <a:gd name="connsiteY5" fmla="*/ 4174062 h 5511799"/>
              <a:gd name="connsiteX6" fmla="*/ 781050 w 4315883"/>
              <a:gd name="connsiteY6" fmla="*/ 220138 h 5511799"/>
              <a:gd name="connsiteX7" fmla="*/ 1001188 w 4315883"/>
              <a:gd name="connsiteY7" fmla="*/ 0 h 5511799"/>
              <a:gd name="connsiteX8" fmla="*/ 4315883 w 4315883"/>
              <a:gd name="connsiteY8" fmla="*/ 0 h 5511799"/>
              <a:gd name="connsiteX9" fmla="*/ 4298950 w 4315883"/>
              <a:gd name="connsiteY9" fmla="*/ 673100 h 5511799"/>
              <a:gd name="connsiteX0" fmla="*/ 4298950 w 4315883"/>
              <a:gd name="connsiteY0" fmla="*/ 673100 h 5511800"/>
              <a:gd name="connsiteX1" fmla="*/ 4301067 w 4315883"/>
              <a:gd name="connsiteY1" fmla="*/ 5141383 h 5511800"/>
              <a:gd name="connsiteX2" fmla="*/ 4311650 w 4315883"/>
              <a:gd name="connsiteY2" fmla="*/ 5511800 h 5511800"/>
              <a:gd name="connsiteX3" fmla="*/ 1962150 w 4315883"/>
              <a:gd name="connsiteY3" fmla="*/ 5492749 h 5511800"/>
              <a:gd name="connsiteX4" fmla="*/ 171450 w 4315883"/>
              <a:gd name="connsiteY4" fmla="*/ 4552949 h 5511800"/>
              <a:gd name="connsiteX5" fmla="*/ 57150 w 4315883"/>
              <a:gd name="connsiteY5" fmla="*/ 4174062 h 5511800"/>
              <a:gd name="connsiteX6" fmla="*/ 781050 w 4315883"/>
              <a:gd name="connsiteY6" fmla="*/ 220138 h 5511800"/>
              <a:gd name="connsiteX7" fmla="*/ 1001188 w 4315883"/>
              <a:gd name="connsiteY7" fmla="*/ 0 h 5511800"/>
              <a:gd name="connsiteX8" fmla="*/ 4315883 w 4315883"/>
              <a:gd name="connsiteY8" fmla="*/ 0 h 5511800"/>
              <a:gd name="connsiteX9" fmla="*/ 4298950 w 4315883"/>
              <a:gd name="connsiteY9" fmla="*/ 673100 h 5511800"/>
              <a:gd name="connsiteX0" fmla="*/ 4298950 w 4315883"/>
              <a:gd name="connsiteY0" fmla="*/ 673100 h 5511800"/>
              <a:gd name="connsiteX1" fmla="*/ 4301067 w 4315883"/>
              <a:gd name="connsiteY1" fmla="*/ 5141383 h 5511800"/>
              <a:gd name="connsiteX2" fmla="*/ 4311650 w 4315883"/>
              <a:gd name="connsiteY2" fmla="*/ 5511800 h 5511800"/>
              <a:gd name="connsiteX3" fmla="*/ 1962150 w 4315883"/>
              <a:gd name="connsiteY3" fmla="*/ 5492749 h 5511800"/>
              <a:gd name="connsiteX4" fmla="*/ 171450 w 4315883"/>
              <a:gd name="connsiteY4" fmla="*/ 4552949 h 5511800"/>
              <a:gd name="connsiteX5" fmla="*/ 57150 w 4315883"/>
              <a:gd name="connsiteY5" fmla="*/ 4174062 h 5511800"/>
              <a:gd name="connsiteX6" fmla="*/ 281517 w 4315883"/>
              <a:gd name="connsiteY6" fmla="*/ 220138 h 5511800"/>
              <a:gd name="connsiteX7" fmla="*/ 1001188 w 4315883"/>
              <a:gd name="connsiteY7" fmla="*/ 0 h 5511800"/>
              <a:gd name="connsiteX8" fmla="*/ 4315883 w 4315883"/>
              <a:gd name="connsiteY8" fmla="*/ 0 h 5511800"/>
              <a:gd name="connsiteX9" fmla="*/ 4298950 w 4315883"/>
              <a:gd name="connsiteY9" fmla="*/ 673100 h 5511800"/>
              <a:gd name="connsiteX0" fmla="*/ 4298950 w 4315883"/>
              <a:gd name="connsiteY0" fmla="*/ 673100 h 5511800"/>
              <a:gd name="connsiteX1" fmla="*/ 4301067 w 4315883"/>
              <a:gd name="connsiteY1" fmla="*/ 5141383 h 5511800"/>
              <a:gd name="connsiteX2" fmla="*/ 4311650 w 4315883"/>
              <a:gd name="connsiteY2" fmla="*/ 5511800 h 5511800"/>
              <a:gd name="connsiteX3" fmla="*/ 1962150 w 4315883"/>
              <a:gd name="connsiteY3" fmla="*/ 5492749 h 5511800"/>
              <a:gd name="connsiteX4" fmla="*/ 171450 w 4315883"/>
              <a:gd name="connsiteY4" fmla="*/ 4552949 h 5511800"/>
              <a:gd name="connsiteX5" fmla="*/ 57150 w 4315883"/>
              <a:gd name="connsiteY5" fmla="*/ 4174062 h 5511800"/>
              <a:gd name="connsiteX6" fmla="*/ 281517 w 4315883"/>
              <a:gd name="connsiteY6" fmla="*/ 220138 h 5511800"/>
              <a:gd name="connsiteX7" fmla="*/ 527054 w 4315883"/>
              <a:gd name="connsiteY7" fmla="*/ 0 h 5511800"/>
              <a:gd name="connsiteX8" fmla="*/ 4315883 w 4315883"/>
              <a:gd name="connsiteY8" fmla="*/ 0 h 5511800"/>
              <a:gd name="connsiteX9" fmla="*/ 4298950 w 4315883"/>
              <a:gd name="connsiteY9" fmla="*/ 673100 h 5511800"/>
              <a:gd name="connsiteX0" fmla="*/ 4298950 w 4315883"/>
              <a:gd name="connsiteY0" fmla="*/ 673100 h 5511800"/>
              <a:gd name="connsiteX1" fmla="*/ 4301067 w 4315883"/>
              <a:gd name="connsiteY1" fmla="*/ 5141383 h 5511800"/>
              <a:gd name="connsiteX2" fmla="*/ 4311650 w 4315883"/>
              <a:gd name="connsiteY2" fmla="*/ 5511800 h 5511800"/>
              <a:gd name="connsiteX3" fmla="*/ 1962150 w 4315883"/>
              <a:gd name="connsiteY3" fmla="*/ 5492749 h 5511800"/>
              <a:gd name="connsiteX4" fmla="*/ 171450 w 4315883"/>
              <a:gd name="connsiteY4" fmla="*/ 4552949 h 5511800"/>
              <a:gd name="connsiteX5" fmla="*/ 57150 w 4315883"/>
              <a:gd name="connsiteY5" fmla="*/ 4174062 h 5511800"/>
              <a:gd name="connsiteX6" fmla="*/ 281517 w 4315883"/>
              <a:gd name="connsiteY6" fmla="*/ 220138 h 5511800"/>
              <a:gd name="connsiteX7" fmla="*/ 527054 w 4315883"/>
              <a:gd name="connsiteY7" fmla="*/ 0 h 5511800"/>
              <a:gd name="connsiteX8" fmla="*/ 4315883 w 4315883"/>
              <a:gd name="connsiteY8" fmla="*/ 0 h 5511800"/>
              <a:gd name="connsiteX9" fmla="*/ 4298950 w 4315883"/>
              <a:gd name="connsiteY9" fmla="*/ 673100 h 5511800"/>
              <a:gd name="connsiteX0" fmla="*/ 4298950 w 4315883"/>
              <a:gd name="connsiteY0" fmla="*/ 673100 h 5511800"/>
              <a:gd name="connsiteX1" fmla="*/ 4301067 w 4315883"/>
              <a:gd name="connsiteY1" fmla="*/ 5141383 h 5511800"/>
              <a:gd name="connsiteX2" fmla="*/ 4311650 w 4315883"/>
              <a:gd name="connsiteY2" fmla="*/ 5511800 h 5511800"/>
              <a:gd name="connsiteX3" fmla="*/ 1962150 w 4315883"/>
              <a:gd name="connsiteY3" fmla="*/ 5492749 h 5511800"/>
              <a:gd name="connsiteX4" fmla="*/ 171450 w 4315883"/>
              <a:gd name="connsiteY4" fmla="*/ 4552949 h 5511800"/>
              <a:gd name="connsiteX5" fmla="*/ 57150 w 4315883"/>
              <a:gd name="connsiteY5" fmla="*/ 4174062 h 5511800"/>
              <a:gd name="connsiteX6" fmla="*/ 281517 w 4315883"/>
              <a:gd name="connsiteY6" fmla="*/ 220138 h 5511800"/>
              <a:gd name="connsiteX7" fmla="*/ 527054 w 4315883"/>
              <a:gd name="connsiteY7" fmla="*/ 0 h 5511800"/>
              <a:gd name="connsiteX8" fmla="*/ 4315883 w 4315883"/>
              <a:gd name="connsiteY8" fmla="*/ 0 h 5511800"/>
              <a:gd name="connsiteX9" fmla="*/ 4298950 w 4315883"/>
              <a:gd name="connsiteY9" fmla="*/ 673100 h 5511800"/>
              <a:gd name="connsiteX0" fmla="*/ 4298950 w 4315883"/>
              <a:gd name="connsiteY0" fmla="*/ 673100 h 5511800"/>
              <a:gd name="connsiteX1" fmla="*/ 4301067 w 4315883"/>
              <a:gd name="connsiteY1" fmla="*/ 5141383 h 5511800"/>
              <a:gd name="connsiteX2" fmla="*/ 4311650 w 4315883"/>
              <a:gd name="connsiteY2" fmla="*/ 5511800 h 5511800"/>
              <a:gd name="connsiteX3" fmla="*/ 1962150 w 4315883"/>
              <a:gd name="connsiteY3" fmla="*/ 5492749 h 5511800"/>
              <a:gd name="connsiteX4" fmla="*/ 171450 w 4315883"/>
              <a:gd name="connsiteY4" fmla="*/ 4552949 h 5511800"/>
              <a:gd name="connsiteX5" fmla="*/ 57150 w 4315883"/>
              <a:gd name="connsiteY5" fmla="*/ 4174062 h 5511800"/>
              <a:gd name="connsiteX6" fmla="*/ 281517 w 4315883"/>
              <a:gd name="connsiteY6" fmla="*/ 220138 h 5511800"/>
              <a:gd name="connsiteX7" fmla="*/ 463554 w 4315883"/>
              <a:gd name="connsiteY7" fmla="*/ 0 h 5511800"/>
              <a:gd name="connsiteX8" fmla="*/ 4315883 w 4315883"/>
              <a:gd name="connsiteY8" fmla="*/ 0 h 5511800"/>
              <a:gd name="connsiteX9" fmla="*/ 4298950 w 4315883"/>
              <a:gd name="connsiteY9" fmla="*/ 673100 h 5511800"/>
              <a:gd name="connsiteX0" fmla="*/ 4235450 w 4252383"/>
              <a:gd name="connsiteY0" fmla="*/ 673100 h 5511800"/>
              <a:gd name="connsiteX1" fmla="*/ 4237567 w 4252383"/>
              <a:gd name="connsiteY1" fmla="*/ 5141383 h 5511800"/>
              <a:gd name="connsiteX2" fmla="*/ 4248150 w 4252383"/>
              <a:gd name="connsiteY2" fmla="*/ 5511800 h 5511800"/>
              <a:gd name="connsiteX3" fmla="*/ 1898650 w 4252383"/>
              <a:gd name="connsiteY3" fmla="*/ 5492749 h 5511800"/>
              <a:gd name="connsiteX4" fmla="*/ 107950 w 4252383"/>
              <a:gd name="connsiteY4" fmla="*/ 4552949 h 5511800"/>
              <a:gd name="connsiteX5" fmla="*/ 1641475 w 4252383"/>
              <a:gd name="connsiteY5" fmla="*/ 4174062 h 5511800"/>
              <a:gd name="connsiteX6" fmla="*/ 218017 w 4252383"/>
              <a:gd name="connsiteY6" fmla="*/ 220138 h 5511800"/>
              <a:gd name="connsiteX7" fmla="*/ 400054 w 4252383"/>
              <a:gd name="connsiteY7" fmla="*/ 0 h 5511800"/>
              <a:gd name="connsiteX8" fmla="*/ 4252383 w 4252383"/>
              <a:gd name="connsiteY8" fmla="*/ 0 h 5511800"/>
              <a:gd name="connsiteX9" fmla="*/ 4235450 w 4252383"/>
              <a:gd name="connsiteY9" fmla="*/ 673100 h 5511800"/>
              <a:gd name="connsiteX0" fmla="*/ 4017433 w 4034366"/>
              <a:gd name="connsiteY0" fmla="*/ 673100 h 5511800"/>
              <a:gd name="connsiteX1" fmla="*/ 4019550 w 4034366"/>
              <a:gd name="connsiteY1" fmla="*/ 5141383 h 5511800"/>
              <a:gd name="connsiteX2" fmla="*/ 4030133 w 4034366"/>
              <a:gd name="connsiteY2" fmla="*/ 5511800 h 5511800"/>
              <a:gd name="connsiteX3" fmla="*/ 1680633 w 4034366"/>
              <a:gd name="connsiteY3" fmla="*/ 5492749 h 5511800"/>
              <a:gd name="connsiteX4" fmla="*/ 1194858 w 4034366"/>
              <a:gd name="connsiteY4" fmla="*/ 5153024 h 5511800"/>
              <a:gd name="connsiteX5" fmla="*/ 1423458 w 4034366"/>
              <a:gd name="connsiteY5" fmla="*/ 4174062 h 5511800"/>
              <a:gd name="connsiteX6" fmla="*/ 0 w 4034366"/>
              <a:gd name="connsiteY6" fmla="*/ 220138 h 5511800"/>
              <a:gd name="connsiteX7" fmla="*/ 182037 w 4034366"/>
              <a:gd name="connsiteY7" fmla="*/ 0 h 5511800"/>
              <a:gd name="connsiteX8" fmla="*/ 4034366 w 4034366"/>
              <a:gd name="connsiteY8" fmla="*/ 0 h 5511800"/>
              <a:gd name="connsiteX9" fmla="*/ 4017433 w 4034366"/>
              <a:gd name="connsiteY9" fmla="*/ 673100 h 5511800"/>
              <a:gd name="connsiteX0" fmla="*/ 4017433 w 4034366"/>
              <a:gd name="connsiteY0" fmla="*/ 673100 h 5511800"/>
              <a:gd name="connsiteX1" fmla="*/ 4019550 w 4034366"/>
              <a:gd name="connsiteY1" fmla="*/ 5141383 h 5511800"/>
              <a:gd name="connsiteX2" fmla="*/ 4030133 w 4034366"/>
              <a:gd name="connsiteY2" fmla="*/ 5511800 h 5511800"/>
              <a:gd name="connsiteX3" fmla="*/ 1680633 w 4034366"/>
              <a:gd name="connsiteY3" fmla="*/ 5492749 h 5511800"/>
              <a:gd name="connsiteX4" fmla="*/ 1366308 w 4034366"/>
              <a:gd name="connsiteY4" fmla="*/ 4838699 h 5511800"/>
              <a:gd name="connsiteX5" fmla="*/ 1423458 w 4034366"/>
              <a:gd name="connsiteY5" fmla="*/ 4174062 h 5511800"/>
              <a:gd name="connsiteX6" fmla="*/ 0 w 4034366"/>
              <a:gd name="connsiteY6" fmla="*/ 220138 h 5511800"/>
              <a:gd name="connsiteX7" fmla="*/ 182037 w 4034366"/>
              <a:gd name="connsiteY7" fmla="*/ 0 h 5511800"/>
              <a:gd name="connsiteX8" fmla="*/ 4034366 w 4034366"/>
              <a:gd name="connsiteY8" fmla="*/ 0 h 5511800"/>
              <a:gd name="connsiteX9" fmla="*/ 4017433 w 4034366"/>
              <a:gd name="connsiteY9" fmla="*/ 673100 h 5511800"/>
              <a:gd name="connsiteX0" fmla="*/ 4017433 w 4034366"/>
              <a:gd name="connsiteY0" fmla="*/ 673100 h 5511800"/>
              <a:gd name="connsiteX1" fmla="*/ 4019550 w 4034366"/>
              <a:gd name="connsiteY1" fmla="*/ 5141383 h 5511800"/>
              <a:gd name="connsiteX2" fmla="*/ 4030133 w 4034366"/>
              <a:gd name="connsiteY2" fmla="*/ 5511800 h 5511800"/>
              <a:gd name="connsiteX3" fmla="*/ 1680633 w 4034366"/>
              <a:gd name="connsiteY3" fmla="*/ 5492749 h 5511800"/>
              <a:gd name="connsiteX4" fmla="*/ 1366308 w 4034366"/>
              <a:gd name="connsiteY4" fmla="*/ 4838699 h 5511800"/>
              <a:gd name="connsiteX5" fmla="*/ 470958 w 4034366"/>
              <a:gd name="connsiteY5" fmla="*/ 4539187 h 5511800"/>
              <a:gd name="connsiteX6" fmla="*/ 0 w 4034366"/>
              <a:gd name="connsiteY6" fmla="*/ 220138 h 5511800"/>
              <a:gd name="connsiteX7" fmla="*/ 182037 w 4034366"/>
              <a:gd name="connsiteY7" fmla="*/ 0 h 5511800"/>
              <a:gd name="connsiteX8" fmla="*/ 4034366 w 4034366"/>
              <a:gd name="connsiteY8" fmla="*/ 0 h 5511800"/>
              <a:gd name="connsiteX9" fmla="*/ 4017433 w 4034366"/>
              <a:gd name="connsiteY9" fmla="*/ 673100 h 5511800"/>
              <a:gd name="connsiteX0" fmla="*/ 4017433 w 4034366"/>
              <a:gd name="connsiteY0" fmla="*/ 673100 h 5511800"/>
              <a:gd name="connsiteX1" fmla="*/ 4019550 w 4034366"/>
              <a:gd name="connsiteY1" fmla="*/ 5141383 h 5511800"/>
              <a:gd name="connsiteX2" fmla="*/ 4030133 w 4034366"/>
              <a:gd name="connsiteY2" fmla="*/ 5511800 h 5511800"/>
              <a:gd name="connsiteX3" fmla="*/ 1680633 w 4034366"/>
              <a:gd name="connsiteY3" fmla="*/ 5492749 h 5511800"/>
              <a:gd name="connsiteX4" fmla="*/ 1366308 w 4034366"/>
              <a:gd name="connsiteY4" fmla="*/ 4838699 h 5511800"/>
              <a:gd name="connsiteX5" fmla="*/ 470958 w 4034366"/>
              <a:gd name="connsiteY5" fmla="*/ 4539187 h 5511800"/>
              <a:gd name="connsiteX6" fmla="*/ 0 w 4034366"/>
              <a:gd name="connsiteY6" fmla="*/ 220138 h 5511800"/>
              <a:gd name="connsiteX7" fmla="*/ 182037 w 4034366"/>
              <a:gd name="connsiteY7" fmla="*/ 0 h 5511800"/>
              <a:gd name="connsiteX8" fmla="*/ 4034366 w 4034366"/>
              <a:gd name="connsiteY8" fmla="*/ 0 h 5511800"/>
              <a:gd name="connsiteX9" fmla="*/ 4017433 w 4034366"/>
              <a:gd name="connsiteY9" fmla="*/ 673100 h 5511800"/>
              <a:gd name="connsiteX0" fmla="*/ 4017433 w 4034366"/>
              <a:gd name="connsiteY0" fmla="*/ 673100 h 5511800"/>
              <a:gd name="connsiteX1" fmla="*/ 4019550 w 4034366"/>
              <a:gd name="connsiteY1" fmla="*/ 5141383 h 5511800"/>
              <a:gd name="connsiteX2" fmla="*/ 4030133 w 4034366"/>
              <a:gd name="connsiteY2" fmla="*/ 5511800 h 5511800"/>
              <a:gd name="connsiteX3" fmla="*/ 1680633 w 4034366"/>
              <a:gd name="connsiteY3" fmla="*/ 5492749 h 5511800"/>
              <a:gd name="connsiteX4" fmla="*/ 801158 w 4034366"/>
              <a:gd name="connsiteY4" fmla="*/ 4838699 h 5511800"/>
              <a:gd name="connsiteX5" fmla="*/ 470958 w 4034366"/>
              <a:gd name="connsiteY5" fmla="*/ 4539187 h 5511800"/>
              <a:gd name="connsiteX6" fmla="*/ 0 w 4034366"/>
              <a:gd name="connsiteY6" fmla="*/ 220138 h 5511800"/>
              <a:gd name="connsiteX7" fmla="*/ 182037 w 4034366"/>
              <a:gd name="connsiteY7" fmla="*/ 0 h 5511800"/>
              <a:gd name="connsiteX8" fmla="*/ 4034366 w 4034366"/>
              <a:gd name="connsiteY8" fmla="*/ 0 h 5511800"/>
              <a:gd name="connsiteX9" fmla="*/ 4017433 w 4034366"/>
              <a:gd name="connsiteY9" fmla="*/ 673100 h 5511800"/>
              <a:gd name="connsiteX0" fmla="*/ 4017433 w 4034366"/>
              <a:gd name="connsiteY0" fmla="*/ 673100 h 5511800"/>
              <a:gd name="connsiteX1" fmla="*/ 4019550 w 4034366"/>
              <a:gd name="connsiteY1" fmla="*/ 5141383 h 5511800"/>
              <a:gd name="connsiteX2" fmla="*/ 4030133 w 4034366"/>
              <a:gd name="connsiteY2" fmla="*/ 5511800 h 5511800"/>
              <a:gd name="connsiteX3" fmla="*/ 2528358 w 4034366"/>
              <a:gd name="connsiteY3" fmla="*/ 5429249 h 5511800"/>
              <a:gd name="connsiteX4" fmla="*/ 801158 w 4034366"/>
              <a:gd name="connsiteY4" fmla="*/ 4838699 h 5511800"/>
              <a:gd name="connsiteX5" fmla="*/ 470958 w 4034366"/>
              <a:gd name="connsiteY5" fmla="*/ 4539187 h 5511800"/>
              <a:gd name="connsiteX6" fmla="*/ 0 w 4034366"/>
              <a:gd name="connsiteY6" fmla="*/ 220138 h 5511800"/>
              <a:gd name="connsiteX7" fmla="*/ 182037 w 4034366"/>
              <a:gd name="connsiteY7" fmla="*/ 0 h 5511800"/>
              <a:gd name="connsiteX8" fmla="*/ 4034366 w 4034366"/>
              <a:gd name="connsiteY8" fmla="*/ 0 h 5511800"/>
              <a:gd name="connsiteX9" fmla="*/ 4017433 w 4034366"/>
              <a:gd name="connsiteY9" fmla="*/ 673100 h 5511800"/>
              <a:gd name="connsiteX0" fmla="*/ 4017433 w 4034366"/>
              <a:gd name="connsiteY0" fmla="*/ 673100 h 5511800"/>
              <a:gd name="connsiteX1" fmla="*/ 4019550 w 4034366"/>
              <a:gd name="connsiteY1" fmla="*/ 5141383 h 5511800"/>
              <a:gd name="connsiteX2" fmla="*/ 4030133 w 4034366"/>
              <a:gd name="connsiteY2" fmla="*/ 5511800 h 5511800"/>
              <a:gd name="connsiteX3" fmla="*/ 2331508 w 4034366"/>
              <a:gd name="connsiteY3" fmla="*/ 5486400 h 5511800"/>
              <a:gd name="connsiteX4" fmla="*/ 801158 w 4034366"/>
              <a:gd name="connsiteY4" fmla="*/ 4838699 h 5511800"/>
              <a:gd name="connsiteX5" fmla="*/ 470958 w 4034366"/>
              <a:gd name="connsiteY5" fmla="*/ 4539187 h 5511800"/>
              <a:gd name="connsiteX6" fmla="*/ 0 w 4034366"/>
              <a:gd name="connsiteY6" fmla="*/ 220138 h 5511800"/>
              <a:gd name="connsiteX7" fmla="*/ 182037 w 4034366"/>
              <a:gd name="connsiteY7" fmla="*/ 0 h 5511800"/>
              <a:gd name="connsiteX8" fmla="*/ 4034366 w 4034366"/>
              <a:gd name="connsiteY8" fmla="*/ 0 h 5511800"/>
              <a:gd name="connsiteX9" fmla="*/ 4017433 w 4034366"/>
              <a:gd name="connsiteY9" fmla="*/ 673100 h 5511800"/>
              <a:gd name="connsiteX0" fmla="*/ 4017433 w 4034366"/>
              <a:gd name="connsiteY0" fmla="*/ 673100 h 5511800"/>
              <a:gd name="connsiteX1" fmla="*/ 4019550 w 4034366"/>
              <a:gd name="connsiteY1" fmla="*/ 5141383 h 5511800"/>
              <a:gd name="connsiteX2" fmla="*/ 4030133 w 4034366"/>
              <a:gd name="connsiteY2" fmla="*/ 5511800 h 5511800"/>
              <a:gd name="connsiteX3" fmla="*/ 2331508 w 4034366"/>
              <a:gd name="connsiteY3" fmla="*/ 5486400 h 5511800"/>
              <a:gd name="connsiteX4" fmla="*/ 801158 w 4034366"/>
              <a:gd name="connsiteY4" fmla="*/ 4727574 h 5511800"/>
              <a:gd name="connsiteX5" fmla="*/ 470958 w 4034366"/>
              <a:gd name="connsiteY5" fmla="*/ 4539187 h 5511800"/>
              <a:gd name="connsiteX6" fmla="*/ 0 w 4034366"/>
              <a:gd name="connsiteY6" fmla="*/ 220138 h 5511800"/>
              <a:gd name="connsiteX7" fmla="*/ 182037 w 4034366"/>
              <a:gd name="connsiteY7" fmla="*/ 0 h 5511800"/>
              <a:gd name="connsiteX8" fmla="*/ 4034366 w 4034366"/>
              <a:gd name="connsiteY8" fmla="*/ 0 h 5511800"/>
              <a:gd name="connsiteX9" fmla="*/ 4017433 w 4034366"/>
              <a:gd name="connsiteY9" fmla="*/ 673100 h 5511800"/>
              <a:gd name="connsiteX0" fmla="*/ 4017433 w 4034366"/>
              <a:gd name="connsiteY0" fmla="*/ 673100 h 5511800"/>
              <a:gd name="connsiteX1" fmla="*/ 4019550 w 4034366"/>
              <a:gd name="connsiteY1" fmla="*/ 5141383 h 5511800"/>
              <a:gd name="connsiteX2" fmla="*/ 4030133 w 4034366"/>
              <a:gd name="connsiteY2" fmla="*/ 5511800 h 5511800"/>
              <a:gd name="connsiteX3" fmla="*/ 2331508 w 4034366"/>
              <a:gd name="connsiteY3" fmla="*/ 5486400 h 5511800"/>
              <a:gd name="connsiteX4" fmla="*/ 709083 w 4034366"/>
              <a:gd name="connsiteY4" fmla="*/ 4800599 h 5511800"/>
              <a:gd name="connsiteX5" fmla="*/ 470958 w 4034366"/>
              <a:gd name="connsiteY5" fmla="*/ 4539187 h 5511800"/>
              <a:gd name="connsiteX6" fmla="*/ 0 w 4034366"/>
              <a:gd name="connsiteY6" fmla="*/ 220138 h 5511800"/>
              <a:gd name="connsiteX7" fmla="*/ 182037 w 4034366"/>
              <a:gd name="connsiteY7" fmla="*/ 0 h 5511800"/>
              <a:gd name="connsiteX8" fmla="*/ 4034366 w 4034366"/>
              <a:gd name="connsiteY8" fmla="*/ 0 h 5511800"/>
              <a:gd name="connsiteX9" fmla="*/ 4017433 w 4034366"/>
              <a:gd name="connsiteY9" fmla="*/ 673100 h 5511800"/>
              <a:gd name="connsiteX0" fmla="*/ 4017433 w 4034366"/>
              <a:gd name="connsiteY0" fmla="*/ 673100 h 5511800"/>
              <a:gd name="connsiteX1" fmla="*/ 4019550 w 4034366"/>
              <a:gd name="connsiteY1" fmla="*/ 5141383 h 5511800"/>
              <a:gd name="connsiteX2" fmla="*/ 4030133 w 4034366"/>
              <a:gd name="connsiteY2" fmla="*/ 5511800 h 5511800"/>
              <a:gd name="connsiteX3" fmla="*/ 2331508 w 4034366"/>
              <a:gd name="connsiteY3" fmla="*/ 5486400 h 5511800"/>
              <a:gd name="connsiteX4" fmla="*/ 709083 w 4034366"/>
              <a:gd name="connsiteY4" fmla="*/ 4800599 h 5511800"/>
              <a:gd name="connsiteX5" fmla="*/ 470958 w 4034366"/>
              <a:gd name="connsiteY5" fmla="*/ 4539187 h 5511800"/>
              <a:gd name="connsiteX6" fmla="*/ 0 w 4034366"/>
              <a:gd name="connsiteY6" fmla="*/ 220138 h 5511800"/>
              <a:gd name="connsiteX7" fmla="*/ 182037 w 4034366"/>
              <a:gd name="connsiteY7" fmla="*/ 0 h 5511800"/>
              <a:gd name="connsiteX8" fmla="*/ 4034366 w 4034366"/>
              <a:gd name="connsiteY8" fmla="*/ 0 h 5511800"/>
              <a:gd name="connsiteX9" fmla="*/ 4017433 w 4034366"/>
              <a:gd name="connsiteY9" fmla="*/ 673100 h 5511800"/>
              <a:gd name="connsiteX0" fmla="*/ 4017433 w 4034366"/>
              <a:gd name="connsiteY0" fmla="*/ 673100 h 5511800"/>
              <a:gd name="connsiteX1" fmla="*/ 4019550 w 4034366"/>
              <a:gd name="connsiteY1" fmla="*/ 5141383 h 5511800"/>
              <a:gd name="connsiteX2" fmla="*/ 4030133 w 4034366"/>
              <a:gd name="connsiteY2" fmla="*/ 5511800 h 5511800"/>
              <a:gd name="connsiteX3" fmla="*/ 2331508 w 4034366"/>
              <a:gd name="connsiteY3" fmla="*/ 5486400 h 5511800"/>
              <a:gd name="connsiteX4" fmla="*/ 709083 w 4034366"/>
              <a:gd name="connsiteY4" fmla="*/ 4800599 h 5511800"/>
              <a:gd name="connsiteX5" fmla="*/ 470958 w 4034366"/>
              <a:gd name="connsiteY5" fmla="*/ 4539187 h 5511800"/>
              <a:gd name="connsiteX6" fmla="*/ 0 w 4034366"/>
              <a:gd name="connsiteY6" fmla="*/ 220138 h 5511800"/>
              <a:gd name="connsiteX7" fmla="*/ 182037 w 4034366"/>
              <a:gd name="connsiteY7" fmla="*/ 0 h 5511800"/>
              <a:gd name="connsiteX8" fmla="*/ 4034366 w 4034366"/>
              <a:gd name="connsiteY8" fmla="*/ 0 h 5511800"/>
              <a:gd name="connsiteX9" fmla="*/ 4017433 w 4034366"/>
              <a:gd name="connsiteY9" fmla="*/ 673100 h 5511800"/>
              <a:gd name="connsiteX0" fmla="*/ 4017433 w 4034366"/>
              <a:gd name="connsiteY0" fmla="*/ 673100 h 5511800"/>
              <a:gd name="connsiteX1" fmla="*/ 4019550 w 4034366"/>
              <a:gd name="connsiteY1" fmla="*/ 5141383 h 5511800"/>
              <a:gd name="connsiteX2" fmla="*/ 4030133 w 4034366"/>
              <a:gd name="connsiteY2" fmla="*/ 5511800 h 5511800"/>
              <a:gd name="connsiteX3" fmla="*/ 2331508 w 4034366"/>
              <a:gd name="connsiteY3" fmla="*/ 5486400 h 5511800"/>
              <a:gd name="connsiteX4" fmla="*/ 709083 w 4034366"/>
              <a:gd name="connsiteY4" fmla="*/ 4800599 h 5511800"/>
              <a:gd name="connsiteX5" fmla="*/ 470958 w 4034366"/>
              <a:gd name="connsiteY5" fmla="*/ 4539187 h 5511800"/>
              <a:gd name="connsiteX6" fmla="*/ 0 w 4034366"/>
              <a:gd name="connsiteY6" fmla="*/ 220138 h 5511800"/>
              <a:gd name="connsiteX7" fmla="*/ 182037 w 4034366"/>
              <a:gd name="connsiteY7" fmla="*/ 0 h 5511800"/>
              <a:gd name="connsiteX8" fmla="*/ 4034366 w 4034366"/>
              <a:gd name="connsiteY8" fmla="*/ 0 h 5511800"/>
              <a:gd name="connsiteX9" fmla="*/ 4017433 w 4034366"/>
              <a:gd name="connsiteY9" fmla="*/ 673100 h 5511800"/>
              <a:gd name="connsiteX0" fmla="*/ 4017433 w 4034366"/>
              <a:gd name="connsiteY0" fmla="*/ 673100 h 5511800"/>
              <a:gd name="connsiteX1" fmla="*/ 4019550 w 4034366"/>
              <a:gd name="connsiteY1" fmla="*/ 5141383 h 5511800"/>
              <a:gd name="connsiteX2" fmla="*/ 4030133 w 4034366"/>
              <a:gd name="connsiteY2" fmla="*/ 5511800 h 5511800"/>
              <a:gd name="connsiteX3" fmla="*/ 2331508 w 4034366"/>
              <a:gd name="connsiteY3" fmla="*/ 5486400 h 5511800"/>
              <a:gd name="connsiteX4" fmla="*/ 709083 w 4034366"/>
              <a:gd name="connsiteY4" fmla="*/ 4800599 h 5511800"/>
              <a:gd name="connsiteX5" fmla="*/ 470958 w 4034366"/>
              <a:gd name="connsiteY5" fmla="*/ 4539187 h 5511800"/>
              <a:gd name="connsiteX6" fmla="*/ 0 w 4034366"/>
              <a:gd name="connsiteY6" fmla="*/ 220138 h 5511800"/>
              <a:gd name="connsiteX7" fmla="*/ 182037 w 4034366"/>
              <a:gd name="connsiteY7" fmla="*/ 0 h 5511800"/>
              <a:gd name="connsiteX8" fmla="*/ 4034366 w 4034366"/>
              <a:gd name="connsiteY8" fmla="*/ 0 h 5511800"/>
              <a:gd name="connsiteX9" fmla="*/ 4017433 w 4034366"/>
              <a:gd name="connsiteY9" fmla="*/ 673100 h 5511800"/>
              <a:gd name="connsiteX0" fmla="*/ 4017433 w 4034366"/>
              <a:gd name="connsiteY0" fmla="*/ 673100 h 5511800"/>
              <a:gd name="connsiteX1" fmla="*/ 4019550 w 4034366"/>
              <a:gd name="connsiteY1" fmla="*/ 5141383 h 5511800"/>
              <a:gd name="connsiteX2" fmla="*/ 4030133 w 4034366"/>
              <a:gd name="connsiteY2" fmla="*/ 5511800 h 5511800"/>
              <a:gd name="connsiteX3" fmla="*/ 2331508 w 4034366"/>
              <a:gd name="connsiteY3" fmla="*/ 5486400 h 5511800"/>
              <a:gd name="connsiteX4" fmla="*/ 2187363 w 4034366"/>
              <a:gd name="connsiteY4" fmla="*/ 5422899 h 5511800"/>
              <a:gd name="connsiteX5" fmla="*/ 709083 w 4034366"/>
              <a:gd name="connsiteY5" fmla="*/ 4800599 h 5511800"/>
              <a:gd name="connsiteX6" fmla="*/ 470958 w 4034366"/>
              <a:gd name="connsiteY6" fmla="*/ 4539187 h 5511800"/>
              <a:gd name="connsiteX7" fmla="*/ 0 w 4034366"/>
              <a:gd name="connsiteY7" fmla="*/ 220138 h 5511800"/>
              <a:gd name="connsiteX8" fmla="*/ 182037 w 4034366"/>
              <a:gd name="connsiteY8" fmla="*/ 0 h 5511800"/>
              <a:gd name="connsiteX9" fmla="*/ 4034366 w 4034366"/>
              <a:gd name="connsiteY9" fmla="*/ 0 h 5511800"/>
              <a:gd name="connsiteX10" fmla="*/ 4017433 w 4034366"/>
              <a:gd name="connsiteY10" fmla="*/ 673100 h 5511800"/>
              <a:gd name="connsiteX0" fmla="*/ 4017433 w 4034366"/>
              <a:gd name="connsiteY0" fmla="*/ 673100 h 5486400"/>
              <a:gd name="connsiteX1" fmla="*/ 4019550 w 4034366"/>
              <a:gd name="connsiteY1" fmla="*/ 5141383 h 5486400"/>
              <a:gd name="connsiteX2" fmla="*/ 3965363 w 4034366"/>
              <a:gd name="connsiteY2" fmla="*/ 5412739 h 5486400"/>
              <a:gd name="connsiteX3" fmla="*/ 2331508 w 4034366"/>
              <a:gd name="connsiteY3" fmla="*/ 5486400 h 5486400"/>
              <a:gd name="connsiteX4" fmla="*/ 2187363 w 4034366"/>
              <a:gd name="connsiteY4" fmla="*/ 5422899 h 5486400"/>
              <a:gd name="connsiteX5" fmla="*/ 709083 w 4034366"/>
              <a:gd name="connsiteY5" fmla="*/ 4800599 h 5486400"/>
              <a:gd name="connsiteX6" fmla="*/ 470958 w 4034366"/>
              <a:gd name="connsiteY6" fmla="*/ 4539187 h 5486400"/>
              <a:gd name="connsiteX7" fmla="*/ 0 w 4034366"/>
              <a:gd name="connsiteY7" fmla="*/ 220138 h 5486400"/>
              <a:gd name="connsiteX8" fmla="*/ 182037 w 4034366"/>
              <a:gd name="connsiteY8" fmla="*/ 0 h 5486400"/>
              <a:gd name="connsiteX9" fmla="*/ 4034366 w 4034366"/>
              <a:gd name="connsiteY9" fmla="*/ 0 h 5486400"/>
              <a:gd name="connsiteX10" fmla="*/ 4017433 w 4034366"/>
              <a:gd name="connsiteY10" fmla="*/ 673100 h 5486400"/>
              <a:gd name="connsiteX0" fmla="*/ 4017433 w 4034366"/>
              <a:gd name="connsiteY0" fmla="*/ 673100 h 5486400"/>
              <a:gd name="connsiteX1" fmla="*/ 4019550 w 4034366"/>
              <a:gd name="connsiteY1" fmla="*/ 5141383 h 5486400"/>
              <a:gd name="connsiteX2" fmla="*/ 3908213 w 4034366"/>
              <a:gd name="connsiteY2" fmla="*/ 5332728 h 5486400"/>
              <a:gd name="connsiteX3" fmla="*/ 2331508 w 4034366"/>
              <a:gd name="connsiteY3" fmla="*/ 5486400 h 5486400"/>
              <a:gd name="connsiteX4" fmla="*/ 2187363 w 4034366"/>
              <a:gd name="connsiteY4" fmla="*/ 5422899 h 5486400"/>
              <a:gd name="connsiteX5" fmla="*/ 709083 w 4034366"/>
              <a:gd name="connsiteY5" fmla="*/ 4800599 h 5486400"/>
              <a:gd name="connsiteX6" fmla="*/ 470958 w 4034366"/>
              <a:gd name="connsiteY6" fmla="*/ 4539187 h 5486400"/>
              <a:gd name="connsiteX7" fmla="*/ 0 w 4034366"/>
              <a:gd name="connsiteY7" fmla="*/ 220138 h 5486400"/>
              <a:gd name="connsiteX8" fmla="*/ 182037 w 4034366"/>
              <a:gd name="connsiteY8" fmla="*/ 0 h 5486400"/>
              <a:gd name="connsiteX9" fmla="*/ 4034366 w 4034366"/>
              <a:gd name="connsiteY9" fmla="*/ 0 h 5486400"/>
              <a:gd name="connsiteX10" fmla="*/ 4017433 w 4034366"/>
              <a:gd name="connsiteY10" fmla="*/ 673100 h 5486400"/>
              <a:gd name="connsiteX0" fmla="*/ 4017433 w 4034366"/>
              <a:gd name="connsiteY0" fmla="*/ 673100 h 5486400"/>
              <a:gd name="connsiteX1" fmla="*/ 4019550 w 4034366"/>
              <a:gd name="connsiteY1" fmla="*/ 5141383 h 5486400"/>
              <a:gd name="connsiteX2" fmla="*/ 3965363 w 4034366"/>
              <a:gd name="connsiteY2" fmla="*/ 5420357 h 5486400"/>
              <a:gd name="connsiteX3" fmla="*/ 2331508 w 4034366"/>
              <a:gd name="connsiteY3" fmla="*/ 5486400 h 5486400"/>
              <a:gd name="connsiteX4" fmla="*/ 2187363 w 4034366"/>
              <a:gd name="connsiteY4" fmla="*/ 5422899 h 5486400"/>
              <a:gd name="connsiteX5" fmla="*/ 709083 w 4034366"/>
              <a:gd name="connsiteY5" fmla="*/ 4800599 h 5486400"/>
              <a:gd name="connsiteX6" fmla="*/ 470958 w 4034366"/>
              <a:gd name="connsiteY6" fmla="*/ 4539187 h 5486400"/>
              <a:gd name="connsiteX7" fmla="*/ 0 w 4034366"/>
              <a:gd name="connsiteY7" fmla="*/ 220138 h 5486400"/>
              <a:gd name="connsiteX8" fmla="*/ 182037 w 4034366"/>
              <a:gd name="connsiteY8" fmla="*/ 0 h 5486400"/>
              <a:gd name="connsiteX9" fmla="*/ 4034366 w 4034366"/>
              <a:gd name="connsiteY9" fmla="*/ 0 h 5486400"/>
              <a:gd name="connsiteX10" fmla="*/ 4017433 w 4034366"/>
              <a:gd name="connsiteY10" fmla="*/ 673100 h 5486400"/>
              <a:gd name="connsiteX0" fmla="*/ 4017433 w 4034366"/>
              <a:gd name="connsiteY0" fmla="*/ 673100 h 5422899"/>
              <a:gd name="connsiteX1" fmla="*/ 4019550 w 4034366"/>
              <a:gd name="connsiteY1" fmla="*/ 5141383 h 5422899"/>
              <a:gd name="connsiteX2" fmla="*/ 3965363 w 4034366"/>
              <a:gd name="connsiteY2" fmla="*/ 5420357 h 5422899"/>
              <a:gd name="connsiteX3" fmla="*/ 2187363 w 4034366"/>
              <a:gd name="connsiteY3" fmla="*/ 5422899 h 5422899"/>
              <a:gd name="connsiteX4" fmla="*/ 709083 w 4034366"/>
              <a:gd name="connsiteY4" fmla="*/ 4800599 h 5422899"/>
              <a:gd name="connsiteX5" fmla="*/ 470958 w 4034366"/>
              <a:gd name="connsiteY5" fmla="*/ 4539187 h 5422899"/>
              <a:gd name="connsiteX6" fmla="*/ 0 w 4034366"/>
              <a:gd name="connsiteY6" fmla="*/ 220138 h 5422899"/>
              <a:gd name="connsiteX7" fmla="*/ 182037 w 4034366"/>
              <a:gd name="connsiteY7" fmla="*/ 0 h 5422899"/>
              <a:gd name="connsiteX8" fmla="*/ 4034366 w 4034366"/>
              <a:gd name="connsiteY8" fmla="*/ 0 h 5422899"/>
              <a:gd name="connsiteX9" fmla="*/ 4017433 w 4034366"/>
              <a:gd name="connsiteY9" fmla="*/ 673100 h 5422899"/>
              <a:gd name="connsiteX0" fmla="*/ 4017433 w 4019550"/>
              <a:gd name="connsiteY0" fmla="*/ 673100 h 5422899"/>
              <a:gd name="connsiteX1" fmla="*/ 4019550 w 4019550"/>
              <a:gd name="connsiteY1" fmla="*/ 5141383 h 5422899"/>
              <a:gd name="connsiteX2" fmla="*/ 3965363 w 4019550"/>
              <a:gd name="connsiteY2" fmla="*/ 5420357 h 5422899"/>
              <a:gd name="connsiteX3" fmla="*/ 2187363 w 4019550"/>
              <a:gd name="connsiteY3" fmla="*/ 5422899 h 5422899"/>
              <a:gd name="connsiteX4" fmla="*/ 709083 w 4019550"/>
              <a:gd name="connsiteY4" fmla="*/ 4800599 h 5422899"/>
              <a:gd name="connsiteX5" fmla="*/ 470958 w 4019550"/>
              <a:gd name="connsiteY5" fmla="*/ 4539187 h 5422899"/>
              <a:gd name="connsiteX6" fmla="*/ 0 w 4019550"/>
              <a:gd name="connsiteY6" fmla="*/ 220138 h 5422899"/>
              <a:gd name="connsiteX7" fmla="*/ 182037 w 4019550"/>
              <a:gd name="connsiteY7" fmla="*/ 0 h 5422899"/>
              <a:gd name="connsiteX8" fmla="*/ 3977216 w 4019550"/>
              <a:gd name="connsiteY8" fmla="*/ 3810 h 5422899"/>
              <a:gd name="connsiteX9" fmla="*/ 4017433 w 4019550"/>
              <a:gd name="connsiteY9" fmla="*/ 673100 h 5422899"/>
              <a:gd name="connsiteX0" fmla="*/ 4017433 w 4019550"/>
              <a:gd name="connsiteY0" fmla="*/ 673100 h 5422899"/>
              <a:gd name="connsiteX1" fmla="*/ 4019550 w 4019550"/>
              <a:gd name="connsiteY1" fmla="*/ 5141383 h 5422899"/>
              <a:gd name="connsiteX2" fmla="*/ 3965363 w 4019550"/>
              <a:gd name="connsiteY2" fmla="*/ 5420357 h 5422899"/>
              <a:gd name="connsiteX3" fmla="*/ 2187363 w 4019550"/>
              <a:gd name="connsiteY3" fmla="*/ 5422899 h 5422899"/>
              <a:gd name="connsiteX4" fmla="*/ 709083 w 4019550"/>
              <a:gd name="connsiteY4" fmla="*/ 4800599 h 5422899"/>
              <a:gd name="connsiteX5" fmla="*/ 470958 w 4019550"/>
              <a:gd name="connsiteY5" fmla="*/ 4539187 h 5422899"/>
              <a:gd name="connsiteX6" fmla="*/ 0 w 4019550"/>
              <a:gd name="connsiteY6" fmla="*/ 220138 h 5422899"/>
              <a:gd name="connsiteX7" fmla="*/ 182037 w 4019550"/>
              <a:gd name="connsiteY7" fmla="*/ 0 h 5422899"/>
              <a:gd name="connsiteX8" fmla="*/ 3977216 w 4019550"/>
              <a:gd name="connsiteY8" fmla="*/ 3810 h 5422899"/>
              <a:gd name="connsiteX9" fmla="*/ 4017433 w 4019550"/>
              <a:gd name="connsiteY9" fmla="*/ 673100 h 5422899"/>
              <a:gd name="connsiteX0" fmla="*/ 3977216 w 4019550"/>
              <a:gd name="connsiteY0" fmla="*/ 3810 h 5422899"/>
              <a:gd name="connsiteX1" fmla="*/ 4019550 w 4019550"/>
              <a:gd name="connsiteY1" fmla="*/ 5141383 h 5422899"/>
              <a:gd name="connsiteX2" fmla="*/ 3965363 w 4019550"/>
              <a:gd name="connsiteY2" fmla="*/ 5420357 h 5422899"/>
              <a:gd name="connsiteX3" fmla="*/ 2187363 w 4019550"/>
              <a:gd name="connsiteY3" fmla="*/ 5422899 h 5422899"/>
              <a:gd name="connsiteX4" fmla="*/ 709083 w 4019550"/>
              <a:gd name="connsiteY4" fmla="*/ 4800599 h 5422899"/>
              <a:gd name="connsiteX5" fmla="*/ 470958 w 4019550"/>
              <a:gd name="connsiteY5" fmla="*/ 4539187 h 5422899"/>
              <a:gd name="connsiteX6" fmla="*/ 0 w 4019550"/>
              <a:gd name="connsiteY6" fmla="*/ 220138 h 5422899"/>
              <a:gd name="connsiteX7" fmla="*/ 182037 w 4019550"/>
              <a:gd name="connsiteY7" fmla="*/ 0 h 5422899"/>
              <a:gd name="connsiteX8" fmla="*/ 3977216 w 4019550"/>
              <a:gd name="connsiteY8" fmla="*/ 3810 h 5422899"/>
              <a:gd name="connsiteX0" fmla="*/ 3977216 w 3977216"/>
              <a:gd name="connsiteY0" fmla="*/ 3810 h 5422899"/>
              <a:gd name="connsiteX1" fmla="*/ 3965363 w 3977216"/>
              <a:gd name="connsiteY1" fmla="*/ 5420357 h 5422899"/>
              <a:gd name="connsiteX2" fmla="*/ 2187363 w 3977216"/>
              <a:gd name="connsiteY2" fmla="*/ 5422899 h 5422899"/>
              <a:gd name="connsiteX3" fmla="*/ 709083 w 3977216"/>
              <a:gd name="connsiteY3" fmla="*/ 4800599 h 5422899"/>
              <a:gd name="connsiteX4" fmla="*/ 470958 w 3977216"/>
              <a:gd name="connsiteY4" fmla="*/ 4539187 h 5422899"/>
              <a:gd name="connsiteX5" fmla="*/ 0 w 3977216"/>
              <a:gd name="connsiteY5" fmla="*/ 220138 h 5422899"/>
              <a:gd name="connsiteX6" fmla="*/ 182037 w 3977216"/>
              <a:gd name="connsiteY6" fmla="*/ 0 h 5422899"/>
              <a:gd name="connsiteX7" fmla="*/ 3977216 w 3977216"/>
              <a:gd name="connsiteY7" fmla="*/ 3810 h 5422899"/>
              <a:gd name="connsiteX0" fmla="*/ 3977216 w 3977216"/>
              <a:gd name="connsiteY0" fmla="*/ 3810 h 5422899"/>
              <a:gd name="connsiteX1" fmla="*/ 3915833 w 3977216"/>
              <a:gd name="connsiteY1" fmla="*/ 5386066 h 5422899"/>
              <a:gd name="connsiteX2" fmla="*/ 2187363 w 3977216"/>
              <a:gd name="connsiteY2" fmla="*/ 5422899 h 5422899"/>
              <a:gd name="connsiteX3" fmla="*/ 709083 w 3977216"/>
              <a:gd name="connsiteY3" fmla="*/ 4800599 h 5422899"/>
              <a:gd name="connsiteX4" fmla="*/ 470958 w 3977216"/>
              <a:gd name="connsiteY4" fmla="*/ 4539187 h 5422899"/>
              <a:gd name="connsiteX5" fmla="*/ 0 w 3977216"/>
              <a:gd name="connsiteY5" fmla="*/ 220138 h 5422899"/>
              <a:gd name="connsiteX6" fmla="*/ 182037 w 3977216"/>
              <a:gd name="connsiteY6" fmla="*/ 0 h 5422899"/>
              <a:gd name="connsiteX7" fmla="*/ 3977216 w 3977216"/>
              <a:gd name="connsiteY7" fmla="*/ 3810 h 5422899"/>
              <a:gd name="connsiteX0" fmla="*/ 3977216 w 3977216"/>
              <a:gd name="connsiteY0" fmla="*/ 3810 h 5422899"/>
              <a:gd name="connsiteX1" fmla="*/ 3934883 w 3977216"/>
              <a:gd name="connsiteY1" fmla="*/ 5397495 h 5422899"/>
              <a:gd name="connsiteX2" fmla="*/ 2187363 w 3977216"/>
              <a:gd name="connsiteY2" fmla="*/ 5422899 h 5422899"/>
              <a:gd name="connsiteX3" fmla="*/ 709083 w 3977216"/>
              <a:gd name="connsiteY3" fmla="*/ 4800599 h 5422899"/>
              <a:gd name="connsiteX4" fmla="*/ 470958 w 3977216"/>
              <a:gd name="connsiteY4" fmla="*/ 4539187 h 5422899"/>
              <a:gd name="connsiteX5" fmla="*/ 0 w 3977216"/>
              <a:gd name="connsiteY5" fmla="*/ 220138 h 5422899"/>
              <a:gd name="connsiteX6" fmla="*/ 182037 w 3977216"/>
              <a:gd name="connsiteY6" fmla="*/ 0 h 5422899"/>
              <a:gd name="connsiteX7" fmla="*/ 3977216 w 3977216"/>
              <a:gd name="connsiteY7" fmla="*/ 3810 h 5422899"/>
              <a:gd name="connsiteX0" fmla="*/ 3977216 w 3977216"/>
              <a:gd name="connsiteY0" fmla="*/ 3810 h 5422899"/>
              <a:gd name="connsiteX1" fmla="*/ 3965363 w 3977216"/>
              <a:gd name="connsiteY1" fmla="*/ 5420354 h 5422899"/>
              <a:gd name="connsiteX2" fmla="*/ 2187363 w 3977216"/>
              <a:gd name="connsiteY2" fmla="*/ 5422899 h 5422899"/>
              <a:gd name="connsiteX3" fmla="*/ 709083 w 3977216"/>
              <a:gd name="connsiteY3" fmla="*/ 4800599 h 5422899"/>
              <a:gd name="connsiteX4" fmla="*/ 470958 w 3977216"/>
              <a:gd name="connsiteY4" fmla="*/ 4539187 h 5422899"/>
              <a:gd name="connsiteX5" fmla="*/ 0 w 3977216"/>
              <a:gd name="connsiteY5" fmla="*/ 220138 h 5422899"/>
              <a:gd name="connsiteX6" fmla="*/ 182037 w 3977216"/>
              <a:gd name="connsiteY6" fmla="*/ 0 h 5422899"/>
              <a:gd name="connsiteX7" fmla="*/ 3977216 w 3977216"/>
              <a:gd name="connsiteY7" fmla="*/ 3810 h 5422899"/>
              <a:gd name="connsiteX0" fmla="*/ 3965786 w 3965786"/>
              <a:gd name="connsiteY0" fmla="*/ 3810 h 5422899"/>
              <a:gd name="connsiteX1" fmla="*/ 3965363 w 3965786"/>
              <a:gd name="connsiteY1" fmla="*/ 5420354 h 5422899"/>
              <a:gd name="connsiteX2" fmla="*/ 2187363 w 3965786"/>
              <a:gd name="connsiteY2" fmla="*/ 5422899 h 5422899"/>
              <a:gd name="connsiteX3" fmla="*/ 709083 w 3965786"/>
              <a:gd name="connsiteY3" fmla="*/ 4800599 h 5422899"/>
              <a:gd name="connsiteX4" fmla="*/ 470958 w 3965786"/>
              <a:gd name="connsiteY4" fmla="*/ 4539187 h 5422899"/>
              <a:gd name="connsiteX5" fmla="*/ 0 w 3965786"/>
              <a:gd name="connsiteY5" fmla="*/ 220138 h 5422899"/>
              <a:gd name="connsiteX6" fmla="*/ 182037 w 3965786"/>
              <a:gd name="connsiteY6" fmla="*/ 0 h 5422899"/>
              <a:gd name="connsiteX7" fmla="*/ 3965786 w 3965786"/>
              <a:gd name="connsiteY7" fmla="*/ 3810 h 5422899"/>
              <a:gd name="connsiteX0" fmla="*/ 3965786 w 3965786"/>
              <a:gd name="connsiteY0" fmla="*/ 3810 h 5422899"/>
              <a:gd name="connsiteX1" fmla="*/ 3965363 w 3965786"/>
              <a:gd name="connsiteY1" fmla="*/ 5393683 h 5422899"/>
              <a:gd name="connsiteX2" fmla="*/ 2187363 w 3965786"/>
              <a:gd name="connsiteY2" fmla="*/ 5422899 h 5422899"/>
              <a:gd name="connsiteX3" fmla="*/ 709083 w 3965786"/>
              <a:gd name="connsiteY3" fmla="*/ 4800599 h 5422899"/>
              <a:gd name="connsiteX4" fmla="*/ 470958 w 3965786"/>
              <a:gd name="connsiteY4" fmla="*/ 4539187 h 5422899"/>
              <a:gd name="connsiteX5" fmla="*/ 0 w 3965786"/>
              <a:gd name="connsiteY5" fmla="*/ 220138 h 5422899"/>
              <a:gd name="connsiteX6" fmla="*/ 182037 w 3965786"/>
              <a:gd name="connsiteY6" fmla="*/ 0 h 5422899"/>
              <a:gd name="connsiteX7" fmla="*/ 3965786 w 3965786"/>
              <a:gd name="connsiteY7" fmla="*/ 3810 h 5422899"/>
              <a:gd name="connsiteX0" fmla="*/ 3965786 w 3965786"/>
              <a:gd name="connsiteY0" fmla="*/ 3810 h 5424162"/>
              <a:gd name="connsiteX1" fmla="*/ 3965363 w 3965786"/>
              <a:gd name="connsiteY1" fmla="*/ 5424162 h 5424162"/>
              <a:gd name="connsiteX2" fmla="*/ 2187363 w 3965786"/>
              <a:gd name="connsiteY2" fmla="*/ 5422899 h 5424162"/>
              <a:gd name="connsiteX3" fmla="*/ 709083 w 3965786"/>
              <a:gd name="connsiteY3" fmla="*/ 4800599 h 5424162"/>
              <a:gd name="connsiteX4" fmla="*/ 470958 w 3965786"/>
              <a:gd name="connsiteY4" fmla="*/ 4539187 h 5424162"/>
              <a:gd name="connsiteX5" fmla="*/ 0 w 3965786"/>
              <a:gd name="connsiteY5" fmla="*/ 220138 h 5424162"/>
              <a:gd name="connsiteX6" fmla="*/ 182037 w 3965786"/>
              <a:gd name="connsiteY6" fmla="*/ 0 h 5424162"/>
              <a:gd name="connsiteX7" fmla="*/ 3965786 w 3965786"/>
              <a:gd name="connsiteY7" fmla="*/ 3810 h 542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65786" h="5424162">
                <a:moveTo>
                  <a:pt x="3965786" y="3810"/>
                </a:moveTo>
                <a:lnTo>
                  <a:pt x="3965363" y="5424162"/>
                </a:lnTo>
                <a:lnTo>
                  <a:pt x="2187363" y="5422899"/>
                </a:lnTo>
                <a:lnTo>
                  <a:pt x="709083" y="4800599"/>
                </a:lnTo>
                <a:cubicBezTo>
                  <a:pt x="636058" y="4766378"/>
                  <a:pt x="490008" y="4732158"/>
                  <a:pt x="470958" y="4539187"/>
                </a:cubicBezTo>
                <a:lnTo>
                  <a:pt x="0" y="220138"/>
                </a:lnTo>
                <a:cubicBezTo>
                  <a:pt x="0" y="98559"/>
                  <a:pt x="60458" y="0"/>
                  <a:pt x="182037" y="0"/>
                </a:cubicBezTo>
                <a:lnTo>
                  <a:pt x="3965786" y="38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lvl1pPr algn="ctr">
              <a:buNone/>
              <a:defRPr sz="1500" b="0" i="0" baseline="0">
                <a:solidFill>
                  <a:schemeClr val="tx1">
                    <a:lumMod val="75000"/>
                  </a:schemeClr>
                </a:solidFill>
                <a:latin typeface="DIN Offc Pro"/>
                <a:cs typeface="DIN Offc Pro"/>
              </a:defRPr>
            </a:lvl1pPr>
          </a:lstStyle>
          <a:p>
            <a:r>
              <a:rPr lang="en-US" dirty="0" smtClean="0"/>
              <a:t>Click icon to                 place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632" y="1472184"/>
            <a:ext cx="4535424" cy="46908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2439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1535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itle and Content (text w/ vert img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177367" y="1435100"/>
            <a:ext cx="3965786" cy="5424163"/>
          </a:xfrm>
          <a:custGeom>
            <a:avLst/>
            <a:gdLst>
              <a:gd name="connsiteX0" fmla="*/ 0 w 1320800"/>
              <a:gd name="connsiteY0" fmla="*/ 220138 h 1409700"/>
              <a:gd name="connsiteX1" fmla="*/ 220138 w 1320800"/>
              <a:gd name="connsiteY1" fmla="*/ 0 h 1409700"/>
              <a:gd name="connsiteX2" fmla="*/ 1100662 w 1320800"/>
              <a:gd name="connsiteY2" fmla="*/ 0 h 1409700"/>
              <a:gd name="connsiteX3" fmla="*/ 1320800 w 1320800"/>
              <a:gd name="connsiteY3" fmla="*/ 220138 h 1409700"/>
              <a:gd name="connsiteX4" fmla="*/ 1320800 w 1320800"/>
              <a:gd name="connsiteY4" fmla="*/ 1189562 h 1409700"/>
              <a:gd name="connsiteX5" fmla="*/ 1100662 w 1320800"/>
              <a:gd name="connsiteY5" fmla="*/ 1409700 h 1409700"/>
              <a:gd name="connsiteX6" fmla="*/ 220138 w 1320800"/>
              <a:gd name="connsiteY6" fmla="*/ 1409700 h 1409700"/>
              <a:gd name="connsiteX7" fmla="*/ 0 w 1320800"/>
              <a:gd name="connsiteY7" fmla="*/ 1189562 h 1409700"/>
              <a:gd name="connsiteX8" fmla="*/ 0 w 1320800"/>
              <a:gd name="connsiteY8" fmla="*/ 220138 h 1409700"/>
              <a:gd name="connsiteX0" fmla="*/ 723900 w 2044700"/>
              <a:gd name="connsiteY0" fmla="*/ 220138 h 4295641"/>
              <a:gd name="connsiteX1" fmla="*/ 944038 w 2044700"/>
              <a:gd name="connsiteY1" fmla="*/ 0 h 4295641"/>
              <a:gd name="connsiteX2" fmla="*/ 1824562 w 2044700"/>
              <a:gd name="connsiteY2" fmla="*/ 0 h 4295641"/>
              <a:gd name="connsiteX3" fmla="*/ 2044700 w 2044700"/>
              <a:gd name="connsiteY3" fmla="*/ 220138 h 4295641"/>
              <a:gd name="connsiteX4" fmla="*/ 2044700 w 2044700"/>
              <a:gd name="connsiteY4" fmla="*/ 1189562 h 4295641"/>
              <a:gd name="connsiteX5" fmla="*/ 1824562 w 2044700"/>
              <a:gd name="connsiteY5" fmla="*/ 1409700 h 4295641"/>
              <a:gd name="connsiteX6" fmla="*/ 944038 w 2044700"/>
              <a:gd name="connsiteY6" fmla="*/ 1409700 h 4295641"/>
              <a:gd name="connsiteX7" fmla="*/ 0 w 2044700"/>
              <a:gd name="connsiteY7" fmla="*/ 4174062 h 4295641"/>
              <a:gd name="connsiteX8" fmla="*/ 723900 w 2044700"/>
              <a:gd name="connsiteY8" fmla="*/ 220138 h 4295641"/>
              <a:gd name="connsiteX0" fmla="*/ 723900 w 2379138"/>
              <a:gd name="connsiteY0" fmla="*/ 220138 h 5727700"/>
              <a:gd name="connsiteX1" fmla="*/ 944038 w 2379138"/>
              <a:gd name="connsiteY1" fmla="*/ 0 h 5727700"/>
              <a:gd name="connsiteX2" fmla="*/ 1824562 w 2379138"/>
              <a:gd name="connsiteY2" fmla="*/ 0 h 5727700"/>
              <a:gd name="connsiteX3" fmla="*/ 2044700 w 2379138"/>
              <a:gd name="connsiteY3" fmla="*/ 220138 h 5727700"/>
              <a:gd name="connsiteX4" fmla="*/ 2044700 w 2379138"/>
              <a:gd name="connsiteY4" fmla="*/ 1189562 h 5727700"/>
              <a:gd name="connsiteX5" fmla="*/ 1824562 w 2379138"/>
              <a:gd name="connsiteY5" fmla="*/ 1409700 h 5727700"/>
              <a:gd name="connsiteX6" fmla="*/ 2379138 w 2379138"/>
              <a:gd name="connsiteY6" fmla="*/ 5727700 h 5727700"/>
              <a:gd name="connsiteX7" fmla="*/ 0 w 2379138"/>
              <a:gd name="connsiteY7" fmla="*/ 4174062 h 5727700"/>
              <a:gd name="connsiteX8" fmla="*/ 723900 w 2379138"/>
              <a:gd name="connsiteY8" fmla="*/ 220138 h 5727700"/>
              <a:gd name="connsiteX0" fmla="*/ 723900 w 4635500"/>
              <a:gd name="connsiteY0" fmla="*/ 220138 h 5740399"/>
              <a:gd name="connsiteX1" fmla="*/ 944038 w 4635500"/>
              <a:gd name="connsiteY1" fmla="*/ 0 h 5740399"/>
              <a:gd name="connsiteX2" fmla="*/ 1824562 w 4635500"/>
              <a:gd name="connsiteY2" fmla="*/ 0 h 5740399"/>
              <a:gd name="connsiteX3" fmla="*/ 2044700 w 4635500"/>
              <a:gd name="connsiteY3" fmla="*/ 220138 h 5740399"/>
              <a:gd name="connsiteX4" fmla="*/ 2044700 w 4635500"/>
              <a:gd name="connsiteY4" fmla="*/ 1189562 h 5740399"/>
              <a:gd name="connsiteX5" fmla="*/ 1824562 w 4635500"/>
              <a:gd name="connsiteY5" fmla="*/ 1409700 h 5740399"/>
              <a:gd name="connsiteX6" fmla="*/ 4635500 w 4635500"/>
              <a:gd name="connsiteY6" fmla="*/ 5740399 h 5740399"/>
              <a:gd name="connsiteX7" fmla="*/ 2379138 w 4635500"/>
              <a:gd name="connsiteY7" fmla="*/ 5727700 h 5740399"/>
              <a:gd name="connsiteX8" fmla="*/ 0 w 4635500"/>
              <a:gd name="connsiteY8" fmla="*/ 4174062 h 5740399"/>
              <a:gd name="connsiteX9" fmla="*/ 723900 w 4635500"/>
              <a:gd name="connsiteY9" fmla="*/ 220138 h 5740399"/>
              <a:gd name="connsiteX0" fmla="*/ 723900 w 4635500"/>
              <a:gd name="connsiteY0" fmla="*/ 220138 h 5740399"/>
              <a:gd name="connsiteX1" fmla="*/ 944038 w 4635500"/>
              <a:gd name="connsiteY1" fmla="*/ 0 h 5740399"/>
              <a:gd name="connsiteX2" fmla="*/ 1824562 w 4635500"/>
              <a:gd name="connsiteY2" fmla="*/ 0 h 5740399"/>
              <a:gd name="connsiteX3" fmla="*/ 2044700 w 4635500"/>
              <a:gd name="connsiteY3" fmla="*/ 220138 h 5740399"/>
              <a:gd name="connsiteX4" fmla="*/ 2044700 w 4635500"/>
              <a:gd name="connsiteY4" fmla="*/ 1189562 h 5740399"/>
              <a:gd name="connsiteX5" fmla="*/ 1824562 w 4635500"/>
              <a:gd name="connsiteY5" fmla="*/ 1409700 h 5740399"/>
              <a:gd name="connsiteX6" fmla="*/ 4610100 w 4635500"/>
              <a:gd name="connsiteY6" fmla="*/ 2425699 h 5740399"/>
              <a:gd name="connsiteX7" fmla="*/ 4635500 w 4635500"/>
              <a:gd name="connsiteY7" fmla="*/ 5740399 h 5740399"/>
              <a:gd name="connsiteX8" fmla="*/ 2379138 w 4635500"/>
              <a:gd name="connsiteY8" fmla="*/ 5727700 h 5740399"/>
              <a:gd name="connsiteX9" fmla="*/ 0 w 4635500"/>
              <a:gd name="connsiteY9" fmla="*/ 4174062 h 5740399"/>
              <a:gd name="connsiteX10" fmla="*/ 723900 w 4635500"/>
              <a:gd name="connsiteY10" fmla="*/ 220138 h 5740399"/>
              <a:gd name="connsiteX0" fmla="*/ 723900 w 4635500"/>
              <a:gd name="connsiteY0" fmla="*/ 220138 h 5740399"/>
              <a:gd name="connsiteX1" fmla="*/ 944038 w 4635500"/>
              <a:gd name="connsiteY1" fmla="*/ 0 h 5740399"/>
              <a:gd name="connsiteX2" fmla="*/ 1824562 w 4635500"/>
              <a:gd name="connsiteY2" fmla="*/ 0 h 5740399"/>
              <a:gd name="connsiteX3" fmla="*/ 2044700 w 4635500"/>
              <a:gd name="connsiteY3" fmla="*/ 220138 h 5740399"/>
              <a:gd name="connsiteX4" fmla="*/ 2044700 w 4635500"/>
              <a:gd name="connsiteY4" fmla="*/ 1189562 h 5740399"/>
              <a:gd name="connsiteX5" fmla="*/ 1824562 w 4635500"/>
              <a:gd name="connsiteY5" fmla="*/ 1409700 h 5740399"/>
              <a:gd name="connsiteX6" fmla="*/ 4635500 w 4635500"/>
              <a:gd name="connsiteY6" fmla="*/ 1396999 h 5740399"/>
              <a:gd name="connsiteX7" fmla="*/ 4610100 w 4635500"/>
              <a:gd name="connsiteY7" fmla="*/ 2425699 h 5740399"/>
              <a:gd name="connsiteX8" fmla="*/ 4635500 w 4635500"/>
              <a:gd name="connsiteY8" fmla="*/ 5740399 h 5740399"/>
              <a:gd name="connsiteX9" fmla="*/ 2379138 w 4635500"/>
              <a:gd name="connsiteY9" fmla="*/ 5727700 h 5740399"/>
              <a:gd name="connsiteX10" fmla="*/ 0 w 4635500"/>
              <a:gd name="connsiteY10" fmla="*/ 4174062 h 5740399"/>
              <a:gd name="connsiteX11" fmla="*/ 723900 w 4635500"/>
              <a:gd name="connsiteY11" fmla="*/ 220138 h 5740399"/>
              <a:gd name="connsiteX0" fmla="*/ 723900 w 4635500"/>
              <a:gd name="connsiteY0" fmla="*/ 220138 h 5740399"/>
              <a:gd name="connsiteX1" fmla="*/ 944038 w 4635500"/>
              <a:gd name="connsiteY1" fmla="*/ 0 h 5740399"/>
              <a:gd name="connsiteX2" fmla="*/ 1824562 w 4635500"/>
              <a:gd name="connsiteY2" fmla="*/ 0 h 5740399"/>
              <a:gd name="connsiteX3" fmla="*/ 2044700 w 4635500"/>
              <a:gd name="connsiteY3" fmla="*/ 220138 h 5740399"/>
              <a:gd name="connsiteX4" fmla="*/ 2044700 w 4635500"/>
              <a:gd name="connsiteY4" fmla="*/ 1189562 h 5740399"/>
              <a:gd name="connsiteX5" fmla="*/ 4351862 w 4635500"/>
              <a:gd name="connsiteY5" fmla="*/ 673100 h 5740399"/>
              <a:gd name="connsiteX6" fmla="*/ 4635500 w 4635500"/>
              <a:gd name="connsiteY6" fmla="*/ 1396999 h 5740399"/>
              <a:gd name="connsiteX7" fmla="*/ 4610100 w 4635500"/>
              <a:gd name="connsiteY7" fmla="*/ 2425699 h 5740399"/>
              <a:gd name="connsiteX8" fmla="*/ 4635500 w 4635500"/>
              <a:gd name="connsiteY8" fmla="*/ 5740399 h 5740399"/>
              <a:gd name="connsiteX9" fmla="*/ 2379138 w 4635500"/>
              <a:gd name="connsiteY9" fmla="*/ 5727700 h 5740399"/>
              <a:gd name="connsiteX10" fmla="*/ 0 w 4635500"/>
              <a:gd name="connsiteY10" fmla="*/ 4174062 h 5740399"/>
              <a:gd name="connsiteX11" fmla="*/ 723900 w 4635500"/>
              <a:gd name="connsiteY11" fmla="*/ 220138 h 5740399"/>
              <a:gd name="connsiteX0" fmla="*/ 723900 w 4981927"/>
              <a:gd name="connsiteY0" fmla="*/ 611016 h 6131277"/>
              <a:gd name="connsiteX1" fmla="*/ 944038 w 4981927"/>
              <a:gd name="connsiteY1" fmla="*/ 390878 h 6131277"/>
              <a:gd name="connsiteX2" fmla="*/ 1824562 w 4981927"/>
              <a:gd name="connsiteY2" fmla="*/ 390878 h 6131277"/>
              <a:gd name="connsiteX3" fmla="*/ 2044700 w 4981927"/>
              <a:gd name="connsiteY3" fmla="*/ 611016 h 6131277"/>
              <a:gd name="connsiteX4" fmla="*/ 2044700 w 4981927"/>
              <a:gd name="connsiteY4" fmla="*/ 1580440 h 6131277"/>
              <a:gd name="connsiteX5" fmla="*/ 4597400 w 4981927"/>
              <a:gd name="connsiteY5" fmla="*/ 86077 h 6131277"/>
              <a:gd name="connsiteX6" fmla="*/ 4351862 w 4981927"/>
              <a:gd name="connsiteY6" fmla="*/ 1063978 h 6131277"/>
              <a:gd name="connsiteX7" fmla="*/ 4635500 w 4981927"/>
              <a:gd name="connsiteY7" fmla="*/ 1787877 h 6131277"/>
              <a:gd name="connsiteX8" fmla="*/ 4610100 w 4981927"/>
              <a:gd name="connsiteY8" fmla="*/ 2816577 h 6131277"/>
              <a:gd name="connsiteX9" fmla="*/ 4635500 w 4981927"/>
              <a:gd name="connsiteY9" fmla="*/ 6131277 h 6131277"/>
              <a:gd name="connsiteX10" fmla="*/ 2379138 w 4981927"/>
              <a:gd name="connsiteY10" fmla="*/ 6118578 h 6131277"/>
              <a:gd name="connsiteX11" fmla="*/ 0 w 4981927"/>
              <a:gd name="connsiteY11" fmla="*/ 4564940 h 6131277"/>
              <a:gd name="connsiteX12" fmla="*/ 723900 w 4981927"/>
              <a:gd name="connsiteY12" fmla="*/ 611016 h 6131277"/>
              <a:gd name="connsiteX0" fmla="*/ 4597400 w 4981927"/>
              <a:gd name="connsiteY0" fmla="*/ 86077 h 6131277"/>
              <a:gd name="connsiteX1" fmla="*/ 4351862 w 4981927"/>
              <a:gd name="connsiteY1" fmla="*/ 1063978 h 6131277"/>
              <a:gd name="connsiteX2" fmla="*/ 4635500 w 4981927"/>
              <a:gd name="connsiteY2" fmla="*/ 1787877 h 6131277"/>
              <a:gd name="connsiteX3" fmla="*/ 4610100 w 4981927"/>
              <a:gd name="connsiteY3" fmla="*/ 2816577 h 6131277"/>
              <a:gd name="connsiteX4" fmla="*/ 4635500 w 4981927"/>
              <a:gd name="connsiteY4" fmla="*/ 6131277 h 6131277"/>
              <a:gd name="connsiteX5" fmla="*/ 2379138 w 4981927"/>
              <a:gd name="connsiteY5" fmla="*/ 6118578 h 6131277"/>
              <a:gd name="connsiteX6" fmla="*/ 0 w 4981927"/>
              <a:gd name="connsiteY6" fmla="*/ 4564940 h 6131277"/>
              <a:gd name="connsiteX7" fmla="*/ 723900 w 4981927"/>
              <a:gd name="connsiteY7" fmla="*/ 611016 h 6131277"/>
              <a:gd name="connsiteX8" fmla="*/ 944038 w 4981927"/>
              <a:gd name="connsiteY8" fmla="*/ 390878 h 6131277"/>
              <a:gd name="connsiteX9" fmla="*/ 1824562 w 4981927"/>
              <a:gd name="connsiteY9" fmla="*/ 390878 h 6131277"/>
              <a:gd name="connsiteX10" fmla="*/ 2044700 w 4981927"/>
              <a:gd name="connsiteY10" fmla="*/ 611016 h 6131277"/>
              <a:gd name="connsiteX11" fmla="*/ 2136140 w 4981927"/>
              <a:gd name="connsiteY11" fmla="*/ 1671880 h 6131277"/>
              <a:gd name="connsiteX0" fmla="*/ 4597400 w 4981927"/>
              <a:gd name="connsiteY0" fmla="*/ 86077 h 6131277"/>
              <a:gd name="connsiteX1" fmla="*/ 4351862 w 4981927"/>
              <a:gd name="connsiteY1" fmla="*/ 1063978 h 6131277"/>
              <a:gd name="connsiteX2" fmla="*/ 4635500 w 4981927"/>
              <a:gd name="connsiteY2" fmla="*/ 1787877 h 6131277"/>
              <a:gd name="connsiteX3" fmla="*/ 4610100 w 4981927"/>
              <a:gd name="connsiteY3" fmla="*/ 2816577 h 6131277"/>
              <a:gd name="connsiteX4" fmla="*/ 4635500 w 4981927"/>
              <a:gd name="connsiteY4" fmla="*/ 6131277 h 6131277"/>
              <a:gd name="connsiteX5" fmla="*/ 2379138 w 4981927"/>
              <a:gd name="connsiteY5" fmla="*/ 6118578 h 6131277"/>
              <a:gd name="connsiteX6" fmla="*/ 0 w 4981927"/>
              <a:gd name="connsiteY6" fmla="*/ 4564940 h 6131277"/>
              <a:gd name="connsiteX7" fmla="*/ 723900 w 4981927"/>
              <a:gd name="connsiteY7" fmla="*/ 611016 h 6131277"/>
              <a:gd name="connsiteX8" fmla="*/ 944038 w 4981927"/>
              <a:gd name="connsiteY8" fmla="*/ 390878 h 6131277"/>
              <a:gd name="connsiteX9" fmla="*/ 1824562 w 4981927"/>
              <a:gd name="connsiteY9" fmla="*/ 390878 h 6131277"/>
              <a:gd name="connsiteX10" fmla="*/ 2044700 w 4981927"/>
              <a:gd name="connsiteY10" fmla="*/ 611016 h 6131277"/>
              <a:gd name="connsiteX0" fmla="*/ 4597400 w 4981927"/>
              <a:gd name="connsiteY0" fmla="*/ 86077 h 6131277"/>
              <a:gd name="connsiteX1" fmla="*/ 4351862 w 4981927"/>
              <a:gd name="connsiteY1" fmla="*/ 1063978 h 6131277"/>
              <a:gd name="connsiteX2" fmla="*/ 4635500 w 4981927"/>
              <a:gd name="connsiteY2" fmla="*/ 1787877 h 6131277"/>
              <a:gd name="connsiteX3" fmla="*/ 4610100 w 4981927"/>
              <a:gd name="connsiteY3" fmla="*/ 2816577 h 6131277"/>
              <a:gd name="connsiteX4" fmla="*/ 4635500 w 4981927"/>
              <a:gd name="connsiteY4" fmla="*/ 6131277 h 6131277"/>
              <a:gd name="connsiteX5" fmla="*/ 2379138 w 4981927"/>
              <a:gd name="connsiteY5" fmla="*/ 6118578 h 6131277"/>
              <a:gd name="connsiteX6" fmla="*/ 0 w 4981927"/>
              <a:gd name="connsiteY6" fmla="*/ 4564940 h 6131277"/>
              <a:gd name="connsiteX7" fmla="*/ 723900 w 4981927"/>
              <a:gd name="connsiteY7" fmla="*/ 611016 h 6131277"/>
              <a:gd name="connsiteX8" fmla="*/ 944038 w 4981927"/>
              <a:gd name="connsiteY8" fmla="*/ 390878 h 6131277"/>
              <a:gd name="connsiteX9" fmla="*/ 1824562 w 4981927"/>
              <a:gd name="connsiteY9" fmla="*/ 390878 h 6131277"/>
              <a:gd name="connsiteX0" fmla="*/ 4351862 w 4635500"/>
              <a:gd name="connsiteY0" fmla="*/ 673100 h 5740399"/>
              <a:gd name="connsiteX1" fmla="*/ 4635500 w 4635500"/>
              <a:gd name="connsiteY1" fmla="*/ 1396999 h 5740399"/>
              <a:gd name="connsiteX2" fmla="*/ 4610100 w 4635500"/>
              <a:gd name="connsiteY2" fmla="*/ 2425699 h 5740399"/>
              <a:gd name="connsiteX3" fmla="*/ 4635500 w 4635500"/>
              <a:gd name="connsiteY3" fmla="*/ 5740399 h 5740399"/>
              <a:gd name="connsiteX4" fmla="*/ 2379138 w 4635500"/>
              <a:gd name="connsiteY4" fmla="*/ 5727700 h 5740399"/>
              <a:gd name="connsiteX5" fmla="*/ 0 w 4635500"/>
              <a:gd name="connsiteY5" fmla="*/ 4174062 h 5740399"/>
              <a:gd name="connsiteX6" fmla="*/ 723900 w 4635500"/>
              <a:gd name="connsiteY6" fmla="*/ 220138 h 5740399"/>
              <a:gd name="connsiteX7" fmla="*/ 944038 w 4635500"/>
              <a:gd name="connsiteY7" fmla="*/ 0 h 5740399"/>
              <a:gd name="connsiteX8" fmla="*/ 1824562 w 4635500"/>
              <a:gd name="connsiteY8" fmla="*/ 0 h 5740399"/>
              <a:gd name="connsiteX0" fmla="*/ 4351862 w 4635500"/>
              <a:gd name="connsiteY0" fmla="*/ 673100 h 5740399"/>
              <a:gd name="connsiteX1" fmla="*/ 4635500 w 4635500"/>
              <a:gd name="connsiteY1" fmla="*/ 1396999 h 5740399"/>
              <a:gd name="connsiteX2" fmla="*/ 4610100 w 4635500"/>
              <a:gd name="connsiteY2" fmla="*/ 2425699 h 5740399"/>
              <a:gd name="connsiteX3" fmla="*/ 4635500 w 4635500"/>
              <a:gd name="connsiteY3" fmla="*/ 5740399 h 5740399"/>
              <a:gd name="connsiteX4" fmla="*/ 2379138 w 4635500"/>
              <a:gd name="connsiteY4" fmla="*/ 5727700 h 5740399"/>
              <a:gd name="connsiteX5" fmla="*/ 0 w 4635500"/>
              <a:gd name="connsiteY5" fmla="*/ 4174062 h 5740399"/>
              <a:gd name="connsiteX6" fmla="*/ 723900 w 4635500"/>
              <a:gd name="connsiteY6" fmla="*/ 220138 h 5740399"/>
              <a:gd name="connsiteX7" fmla="*/ 944038 w 4635500"/>
              <a:gd name="connsiteY7" fmla="*/ 0 h 5740399"/>
              <a:gd name="connsiteX8" fmla="*/ 4364562 w 4635500"/>
              <a:gd name="connsiteY8" fmla="*/ 0 h 5740399"/>
              <a:gd name="connsiteX0" fmla="*/ 4580110 w 4863748"/>
              <a:gd name="connsiteY0" fmla="*/ 673100 h 5740399"/>
              <a:gd name="connsiteX1" fmla="*/ 4863748 w 4863748"/>
              <a:gd name="connsiteY1" fmla="*/ 1396999 h 5740399"/>
              <a:gd name="connsiteX2" fmla="*/ 4838348 w 4863748"/>
              <a:gd name="connsiteY2" fmla="*/ 2425699 h 5740399"/>
              <a:gd name="connsiteX3" fmla="*/ 4863748 w 4863748"/>
              <a:gd name="connsiteY3" fmla="*/ 5740399 h 5740399"/>
              <a:gd name="connsiteX4" fmla="*/ 2607386 w 4863748"/>
              <a:gd name="connsiteY4" fmla="*/ 5727700 h 5740399"/>
              <a:gd name="connsiteX5" fmla="*/ 396523 w 4863748"/>
              <a:gd name="connsiteY5" fmla="*/ 4333874 h 5740399"/>
              <a:gd name="connsiteX6" fmla="*/ 228248 w 4863748"/>
              <a:gd name="connsiteY6" fmla="*/ 4174062 h 5740399"/>
              <a:gd name="connsiteX7" fmla="*/ 952148 w 4863748"/>
              <a:gd name="connsiteY7" fmla="*/ 220138 h 5740399"/>
              <a:gd name="connsiteX8" fmla="*/ 1172286 w 4863748"/>
              <a:gd name="connsiteY8" fmla="*/ 0 h 5740399"/>
              <a:gd name="connsiteX9" fmla="*/ 4592810 w 4863748"/>
              <a:gd name="connsiteY9" fmla="*/ 0 h 5740399"/>
              <a:gd name="connsiteX0" fmla="*/ 4580110 w 4863748"/>
              <a:gd name="connsiteY0" fmla="*/ 673100 h 5740399"/>
              <a:gd name="connsiteX1" fmla="*/ 4863748 w 4863748"/>
              <a:gd name="connsiteY1" fmla="*/ 1396999 h 5740399"/>
              <a:gd name="connsiteX2" fmla="*/ 4838348 w 4863748"/>
              <a:gd name="connsiteY2" fmla="*/ 2425699 h 5740399"/>
              <a:gd name="connsiteX3" fmla="*/ 4863748 w 4863748"/>
              <a:gd name="connsiteY3" fmla="*/ 5740399 h 5740399"/>
              <a:gd name="connsiteX4" fmla="*/ 2607386 w 4863748"/>
              <a:gd name="connsiteY4" fmla="*/ 5727700 h 5740399"/>
              <a:gd name="connsiteX5" fmla="*/ 396523 w 4863748"/>
              <a:gd name="connsiteY5" fmla="*/ 4562474 h 5740399"/>
              <a:gd name="connsiteX6" fmla="*/ 228248 w 4863748"/>
              <a:gd name="connsiteY6" fmla="*/ 4174062 h 5740399"/>
              <a:gd name="connsiteX7" fmla="*/ 952148 w 4863748"/>
              <a:gd name="connsiteY7" fmla="*/ 220138 h 5740399"/>
              <a:gd name="connsiteX8" fmla="*/ 1172286 w 4863748"/>
              <a:gd name="connsiteY8" fmla="*/ 0 h 5740399"/>
              <a:gd name="connsiteX9" fmla="*/ 4592810 w 4863748"/>
              <a:gd name="connsiteY9" fmla="*/ 0 h 5740399"/>
              <a:gd name="connsiteX0" fmla="*/ 4552064 w 4835702"/>
              <a:gd name="connsiteY0" fmla="*/ 673100 h 5740399"/>
              <a:gd name="connsiteX1" fmla="*/ 4835702 w 4835702"/>
              <a:gd name="connsiteY1" fmla="*/ 1396999 h 5740399"/>
              <a:gd name="connsiteX2" fmla="*/ 4810302 w 4835702"/>
              <a:gd name="connsiteY2" fmla="*/ 2425699 h 5740399"/>
              <a:gd name="connsiteX3" fmla="*/ 4835702 w 4835702"/>
              <a:gd name="connsiteY3" fmla="*/ 5740399 h 5740399"/>
              <a:gd name="connsiteX4" fmla="*/ 2579340 w 4835702"/>
              <a:gd name="connsiteY4" fmla="*/ 5727700 h 5740399"/>
              <a:gd name="connsiteX5" fmla="*/ 368477 w 4835702"/>
              <a:gd name="connsiteY5" fmla="*/ 4562474 h 5740399"/>
              <a:gd name="connsiteX6" fmla="*/ 825677 w 4835702"/>
              <a:gd name="connsiteY6" fmla="*/ 4486274 h 5740399"/>
              <a:gd name="connsiteX7" fmla="*/ 200202 w 4835702"/>
              <a:gd name="connsiteY7" fmla="*/ 4174062 h 5740399"/>
              <a:gd name="connsiteX8" fmla="*/ 924102 w 4835702"/>
              <a:gd name="connsiteY8" fmla="*/ 220138 h 5740399"/>
              <a:gd name="connsiteX9" fmla="*/ 1144240 w 4835702"/>
              <a:gd name="connsiteY9" fmla="*/ 0 h 5740399"/>
              <a:gd name="connsiteX10" fmla="*/ 4564764 w 4835702"/>
              <a:gd name="connsiteY10" fmla="*/ 0 h 5740399"/>
              <a:gd name="connsiteX0" fmla="*/ 4580110 w 4863748"/>
              <a:gd name="connsiteY0" fmla="*/ 673100 h 5740399"/>
              <a:gd name="connsiteX1" fmla="*/ 4863748 w 4863748"/>
              <a:gd name="connsiteY1" fmla="*/ 1396999 h 5740399"/>
              <a:gd name="connsiteX2" fmla="*/ 4838348 w 4863748"/>
              <a:gd name="connsiteY2" fmla="*/ 2425699 h 5740399"/>
              <a:gd name="connsiteX3" fmla="*/ 4863748 w 4863748"/>
              <a:gd name="connsiteY3" fmla="*/ 5740399 h 5740399"/>
              <a:gd name="connsiteX4" fmla="*/ 2607386 w 4863748"/>
              <a:gd name="connsiteY4" fmla="*/ 5727700 h 5740399"/>
              <a:gd name="connsiteX5" fmla="*/ 396523 w 4863748"/>
              <a:gd name="connsiteY5" fmla="*/ 4562474 h 5740399"/>
              <a:gd name="connsiteX6" fmla="*/ 228248 w 4863748"/>
              <a:gd name="connsiteY6" fmla="*/ 4174062 h 5740399"/>
              <a:gd name="connsiteX7" fmla="*/ 952148 w 4863748"/>
              <a:gd name="connsiteY7" fmla="*/ 220138 h 5740399"/>
              <a:gd name="connsiteX8" fmla="*/ 1172286 w 4863748"/>
              <a:gd name="connsiteY8" fmla="*/ 0 h 5740399"/>
              <a:gd name="connsiteX9" fmla="*/ 4592810 w 4863748"/>
              <a:gd name="connsiteY9" fmla="*/ 0 h 5740399"/>
              <a:gd name="connsiteX0" fmla="*/ 4351862 w 4635500"/>
              <a:gd name="connsiteY0" fmla="*/ 673100 h 5740399"/>
              <a:gd name="connsiteX1" fmla="*/ 4635500 w 4635500"/>
              <a:gd name="connsiteY1" fmla="*/ 1396999 h 5740399"/>
              <a:gd name="connsiteX2" fmla="*/ 4610100 w 4635500"/>
              <a:gd name="connsiteY2" fmla="*/ 2425699 h 5740399"/>
              <a:gd name="connsiteX3" fmla="*/ 4635500 w 4635500"/>
              <a:gd name="connsiteY3" fmla="*/ 5740399 h 5740399"/>
              <a:gd name="connsiteX4" fmla="*/ 2379138 w 4635500"/>
              <a:gd name="connsiteY4" fmla="*/ 5727700 h 5740399"/>
              <a:gd name="connsiteX5" fmla="*/ 0 w 4635500"/>
              <a:gd name="connsiteY5" fmla="*/ 4174062 h 5740399"/>
              <a:gd name="connsiteX6" fmla="*/ 723900 w 4635500"/>
              <a:gd name="connsiteY6" fmla="*/ 220138 h 5740399"/>
              <a:gd name="connsiteX7" fmla="*/ 944038 w 4635500"/>
              <a:gd name="connsiteY7" fmla="*/ 0 h 5740399"/>
              <a:gd name="connsiteX8" fmla="*/ 4364562 w 4635500"/>
              <a:gd name="connsiteY8" fmla="*/ 0 h 5740399"/>
              <a:gd name="connsiteX0" fmla="*/ 4351862 w 4635500"/>
              <a:gd name="connsiteY0" fmla="*/ 673100 h 5740399"/>
              <a:gd name="connsiteX1" fmla="*/ 4635500 w 4635500"/>
              <a:gd name="connsiteY1" fmla="*/ 1396999 h 5740399"/>
              <a:gd name="connsiteX2" fmla="*/ 4610100 w 4635500"/>
              <a:gd name="connsiteY2" fmla="*/ 2425699 h 5740399"/>
              <a:gd name="connsiteX3" fmla="*/ 4635500 w 4635500"/>
              <a:gd name="connsiteY3" fmla="*/ 5740399 h 5740399"/>
              <a:gd name="connsiteX4" fmla="*/ 0 w 4635500"/>
              <a:gd name="connsiteY4" fmla="*/ 4174062 h 5740399"/>
              <a:gd name="connsiteX5" fmla="*/ 723900 w 4635500"/>
              <a:gd name="connsiteY5" fmla="*/ 220138 h 5740399"/>
              <a:gd name="connsiteX6" fmla="*/ 944038 w 4635500"/>
              <a:gd name="connsiteY6" fmla="*/ 0 h 5740399"/>
              <a:gd name="connsiteX7" fmla="*/ 4364562 w 4635500"/>
              <a:gd name="connsiteY7" fmla="*/ 0 h 5740399"/>
              <a:gd name="connsiteX0" fmla="*/ 4351862 w 4635500"/>
              <a:gd name="connsiteY0" fmla="*/ 673100 h 5740399"/>
              <a:gd name="connsiteX1" fmla="*/ 4635500 w 4635500"/>
              <a:gd name="connsiteY1" fmla="*/ 1396999 h 5740399"/>
              <a:gd name="connsiteX2" fmla="*/ 4610100 w 4635500"/>
              <a:gd name="connsiteY2" fmla="*/ 2425699 h 5740399"/>
              <a:gd name="connsiteX3" fmla="*/ 4635500 w 4635500"/>
              <a:gd name="connsiteY3" fmla="*/ 5740399 h 5740399"/>
              <a:gd name="connsiteX4" fmla="*/ 476250 w 4635500"/>
              <a:gd name="connsiteY4" fmla="*/ 4330699 h 5740399"/>
              <a:gd name="connsiteX5" fmla="*/ 0 w 4635500"/>
              <a:gd name="connsiteY5" fmla="*/ 4174062 h 5740399"/>
              <a:gd name="connsiteX6" fmla="*/ 723900 w 4635500"/>
              <a:gd name="connsiteY6" fmla="*/ 220138 h 5740399"/>
              <a:gd name="connsiteX7" fmla="*/ 944038 w 4635500"/>
              <a:gd name="connsiteY7" fmla="*/ 0 h 5740399"/>
              <a:gd name="connsiteX8" fmla="*/ 4364562 w 4635500"/>
              <a:gd name="connsiteY8" fmla="*/ 0 h 5740399"/>
              <a:gd name="connsiteX0" fmla="*/ 4351862 w 4635500"/>
              <a:gd name="connsiteY0" fmla="*/ 673100 h 5740399"/>
              <a:gd name="connsiteX1" fmla="*/ 4635500 w 4635500"/>
              <a:gd name="connsiteY1" fmla="*/ 1396999 h 5740399"/>
              <a:gd name="connsiteX2" fmla="*/ 4610100 w 4635500"/>
              <a:gd name="connsiteY2" fmla="*/ 2425699 h 5740399"/>
              <a:gd name="connsiteX3" fmla="*/ 4635500 w 4635500"/>
              <a:gd name="connsiteY3" fmla="*/ 5740399 h 5740399"/>
              <a:gd name="connsiteX4" fmla="*/ 476250 w 4635500"/>
              <a:gd name="connsiteY4" fmla="*/ 4330699 h 5740399"/>
              <a:gd name="connsiteX5" fmla="*/ 114300 w 4635500"/>
              <a:gd name="connsiteY5" fmla="*/ 4552949 h 5740399"/>
              <a:gd name="connsiteX6" fmla="*/ 0 w 4635500"/>
              <a:gd name="connsiteY6" fmla="*/ 4174062 h 5740399"/>
              <a:gd name="connsiteX7" fmla="*/ 723900 w 4635500"/>
              <a:gd name="connsiteY7" fmla="*/ 220138 h 5740399"/>
              <a:gd name="connsiteX8" fmla="*/ 944038 w 4635500"/>
              <a:gd name="connsiteY8" fmla="*/ 0 h 5740399"/>
              <a:gd name="connsiteX9" fmla="*/ 4364562 w 4635500"/>
              <a:gd name="connsiteY9" fmla="*/ 0 h 5740399"/>
              <a:gd name="connsiteX0" fmla="*/ 4351862 w 4635500"/>
              <a:gd name="connsiteY0" fmla="*/ 673100 h 5740399"/>
              <a:gd name="connsiteX1" fmla="*/ 4635500 w 4635500"/>
              <a:gd name="connsiteY1" fmla="*/ 1396999 h 5740399"/>
              <a:gd name="connsiteX2" fmla="*/ 4610100 w 4635500"/>
              <a:gd name="connsiteY2" fmla="*/ 2425699 h 5740399"/>
              <a:gd name="connsiteX3" fmla="*/ 4635500 w 4635500"/>
              <a:gd name="connsiteY3" fmla="*/ 5740399 h 5740399"/>
              <a:gd name="connsiteX4" fmla="*/ 1905000 w 4635500"/>
              <a:gd name="connsiteY4" fmla="*/ 5492749 h 5740399"/>
              <a:gd name="connsiteX5" fmla="*/ 114300 w 4635500"/>
              <a:gd name="connsiteY5" fmla="*/ 4552949 h 5740399"/>
              <a:gd name="connsiteX6" fmla="*/ 0 w 4635500"/>
              <a:gd name="connsiteY6" fmla="*/ 4174062 h 5740399"/>
              <a:gd name="connsiteX7" fmla="*/ 723900 w 4635500"/>
              <a:gd name="connsiteY7" fmla="*/ 220138 h 5740399"/>
              <a:gd name="connsiteX8" fmla="*/ 944038 w 4635500"/>
              <a:gd name="connsiteY8" fmla="*/ 0 h 5740399"/>
              <a:gd name="connsiteX9" fmla="*/ 4364562 w 4635500"/>
              <a:gd name="connsiteY9" fmla="*/ 0 h 5740399"/>
              <a:gd name="connsiteX0" fmla="*/ 4409012 w 4692650"/>
              <a:gd name="connsiteY0" fmla="*/ 673100 h 5740399"/>
              <a:gd name="connsiteX1" fmla="*/ 4692650 w 4692650"/>
              <a:gd name="connsiteY1" fmla="*/ 1396999 h 5740399"/>
              <a:gd name="connsiteX2" fmla="*/ 4667250 w 4692650"/>
              <a:gd name="connsiteY2" fmla="*/ 2425699 h 5740399"/>
              <a:gd name="connsiteX3" fmla="*/ 4692650 w 4692650"/>
              <a:gd name="connsiteY3" fmla="*/ 5740399 h 5740399"/>
              <a:gd name="connsiteX4" fmla="*/ 1962150 w 4692650"/>
              <a:gd name="connsiteY4" fmla="*/ 5492749 h 5740399"/>
              <a:gd name="connsiteX5" fmla="*/ 171450 w 4692650"/>
              <a:gd name="connsiteY5" fmla="*/ 4552949 h 5740399"/>
              <a:gd name="connsiteX6" fmla="*/ 57150 w 4692650"/>
              <a:gd name="connsiteY6" fmla="*/ 4174062 h 5740399"/>
              <a:gd name="connsiteX7" fmla="*/ 781050 w 4692650"/>
              <a:gd name="connsiteY7" fmla="*/ 220138 h 5740399"/>
              <a:gd name="connsiteX8" fmla="*/ 1001188 w 4692650"/>
              <a:gd name="connsiteY8" fmla="*/ 0 h 5740399"/>
              <a:gd name="connsiteX9" fmla="*/ 4421712 w 4692650"/>
              <a:gd name="connsiteY9" fmla="*/ 0 h 5740399"/>
              <a:gd name="connsiteX0" fmla="*/ 4409012 w 4692650"/>
              <a:gd name="connsiteY0" fmla="*/ 673100 h 5740399"/>
              <a:gd name="connsiteX1" fmla="*/ 4692650 w 4692650"/>
              <a:gd name="connsiteY1" fmla="*/ 1396999 h 5740399"/>
              <a:gd name="connsiteX2" fmla="*/ 4667250 w 4692650"/>
              <a:gd name="connsiteY2" fmla="*/ 2425699 h 5740399"/>
              <a:gd name="connsiteX3" fmla="*/ 4692650 w 4692650"/>
              <a:gd name="connsiteY3" fmla="*/ 5740399 h 5740399"/>
              <a:gd name="connsiteX4" fmla="*/ 1962150 w 4692650"/>
              <a:gd name="connsiteY4" fmla="*/ 5492749 h 5740399"/>
              <a:gd name="connsiteX5" fmla="*/ 171450 w 4692650"/>
              <a:gd name="connsiteY5" fmla="*/ 4552949 h 5740399"/>
              <a:gd name="connsiteX6" fmla="*/ 57150 w 4692650"/>
              <a:gd name="connsiteY6" fmla="*/ 4174062 h 5740399"/>
              <a:gd name="connsiteX7" fmla="*/ 781050 w 4692650"/>
              <a:gd name="connsiteY7" fmla="*/ 220138 h 5740399"/>
              <a:gd name="connsiteX8" fmla="*/ 1001188 w 4692650"/>
              <a:gd name="connsiteY8" fmla="*/ 0 h 5740399"/>
              <a:gd name="connsiteX9" fmla="*/ 4421712 w 4692650"/>
              <a:gd name="connsiteY9" fmla="*/ 0 h 5740399"/>
              <a:gd name="connsiteX0" fmla="*/ 4409012 w 4692650"/>
              <a:gd name="connsiteY0" fmla="*/ 673100 h 5492749"/>
              <a:gd name="connsiteX1" fmla="*/ 4692650 w 4692650"/>
              <a:gd name="connsiteY1" fmla="*/ 1396999 h 5492749"/>
              <a:gd name="connsiteX2" fmla="*/ 4667250 w 4692650"/>
              <a:gd name="connsiteY2" fmla="*/ 2425699 h 5492749"/>
              <a:gd name="connsiteX3" fmla="*/ 4648200 w 4692650"/>
              <a:gd name="connsiteY3" fmla="*/ 5149849 h 5492749"/>
              <a:gd name="connsiteX4" fmla="*/ 1962150 w 4692650"/>
              <a:gd name="connsiteY4" fmla="*/ 5492749 h 5492749"/>
              <a:gd name="connsiteX5" fmla="*/ 171450 w 4692650"/>
              <a:gd name="connsiteY5" fmla="*/ 4552949 h 5492749"/>
              <a:gd name="connsiteX6" fmla="*/ 57150 w 4692650"/>
              <a:gd name="connsiteY6" fmla="*/ 4174062 h 5492749"/>
              <a:gd name="connsiteX7" fmla="*/ 781050 w 4692650"/>
              <a:gd name="connsiteY7" fmla="*/ 220138 h 5492749"/>
              <a:gd name="connsiteX8" fmla="*/ 1001188 w 4692650"/>
              <a:gd name="connsiteY8" fmla="*/ 0 h 5492749"/>
              <a:gd name="connsiteX9" fmla="*/ 4421712 w 4692650"/>
              <a:gd name="connsiteY9" fmla="*/ 0 h 5492749"/>
              <a:gd name="connsiteX0" fmla="*/ 4409012 w 4692650"/>
              <a:gd name="connsiteY0" fmla="*/ 673100 h 5518149"/>
              <a:gd name="connsiteX1" fmla="*/ 4692650 w 4692650"/>
              <a:gd name="connsiteY1" fmla="*/ 1396999 h 5518149"/>
              <a:gd name="connsiteX2" fmla="*/ 4667250 w 4692650"/>
              <a:gd name="connsiteY2" fmla="*/ 2425699 h 5518149"/>
              <a:gd name="connsiteX3" fmla="*/ 4648200 w 4692650"/>
              <a:gd name="connsiteY3" fmla="*/ 5149849 h 5518149"/>
              <a:gd name="connsiteX4" fmla="*/ 4648200 w 4692650"/>
              <a:gd name="connsiteY4" fmla="*/ 5518149 h 5518149"/>
              <a:gd name="connsiteX5" fmla="*/ 1962150 w 4692650"/>
              <a:gd name="connsiteY5" fmla="*/ 5492749 h 5518149"/>
              <a:gd name="connsiteX6" fmla="*/ 171450 w 4692650"/>
              <a:gd name="connsiteY6" fmla="*/ 4552949 h 5518149"/>
              <a:gd name="connsiteX7" fmla="*/ 57150 w 4692650"/>
              <a:gd name="connsiteY7" fmla="*/ 4174062 h 5518149"/>
              <a:gd name="connsiteX8" fmla="*/ 781050 w 4692650"/>
              <a:gd name="connsiteY8" fmla="*/ 220138 h 5518149"/>
              <a:gd name="connsiteX9" fmla="*/ 1001188 w 4692650"/>
              <a:gd name="connsiteY9" fmla="*/ 0 h 5518149"/>
              <a:gd name="connsiteX10" fmla="*/ 4421712 w 4692650"/>
              <a:gd name="connsiteY10" fmla="*/ 0 h 5518149"/>
              <a:gd name="connsiteX0" fmla="*/ 4409012 w 4692650"/>
              <a:gd name="connsiteY0" fmla="*/ 673100 h 5518149"/>
              <a:gd name="connsiteX1" fmla="*/ 4692650 w 4692650"/>
              <a:gd name="connsiteY1" fmla="*/ 1396999 h 5518149"/>
              <a:gd name="connsiteX2" fmla="*/ 4667250 w 4692650"/>
              <a:gd name="connsiteY2" fmla="*/ 2425699 h 5518149"/>
              <a:gd name="connsiteX3" fmla="*/ 4648200 w 4692650"/>
              <a:gd name="connsiteY3" fmla="*/ 5149849 h 5518149"/>
              <a:gd name="connsiteX4" fmla="*/ 4648200 w 4692650"/>
              <a:gd name="connsiteY4" fmla="*/ 5518149 h 5518149"/>
              <a:gd name="connsiteX5" fmla="*/ 3981450 w 4692650"/>
              <a:gd name="connsiteY5" fmla="*/ 5511799 h 5518149"/>
              <a:gd name="connsiteX6" fmla="*/ 1962150 w 4692650"/>
              <a:gd name="connsiteY6" fmla="*/ 5492749 h 5518149"/>
              <a:gd name="connsiteX7" fmla="*/ 171450 w 4692650"/>
              <a:gd name="connsiteY7" fmla="*/ 4552949 h 5518149"/>
              <a:gd name="connsiteX8" fmla="*/ 57150 w 4692650"/>
              <a:gd name="connsiteY8" fmla="*/ 4174062 h 5518149"/>
              <a:gd name="connsiteX9" fmla="*/ 781050 w 4692650"/>
              <a:gd name="connsiteY9" fmla="*/ 220138 h 5518149"/>
              <a:gd name="connsiteX10" fmla="*/ 1001188 w 4692650"/>
              <a:gd name="connsiteY10" fmla="*/ 0 h 5518149"/>
              <a:gd name="connsiteX11" fmla="*/ 4421712 w 4692650"/>
              <a:gd name="connsiteY11" fmla="*/ 0 h 5518149"/>
              <a:gd name="connsiteX0" fmla="*/ 4409012 w 4692650"/>
              <a:gd name="connsiteY0" fmla="*/ 673100 h 5518149"/>
              <a:gd name="connsiteX1" fmla="*/ 4692650 w 4692650"/>
              <a:gd name="connsiteY1" fmla="*/ 1396999 h 5518149"/>
              <a:gd name="connsiteX2" fmla="*/ 4667250 w 4692650"/>
              <a:gd name="connsiteY2" fmla="*/ 2425699 h 5518149"/>
              <a:gd name="connsiteX3" fmla="*/ 4648200 w 4692650"/>
              <a:gd name="connsiteY3" fmla="*/ 5149849 h 5518149"/>
              <a:gd name="connsiteX4" fmla="*/ 4648200 w 4692650"/>
              <a:gd name="connsiteY4" fmla="*/ 5518149 h 5518149"/>
              <a:gd name="connsiteX5" fmla="*/ 3981450 w 4692650"/>
              <a:gd name="connsiteY5" fmla="*/ 5511799 h 5518149"/>
              <a:gd name="connsiteX6" fmla="*/ 1962150 w 4692650"/>
              <a:gd name="connsiteY6" fmla="*/ 5492749 h 5518149"/>
              <a:gd name="connsiteX7" fmla="*/ 171450 w 4692650"/>
              <a:gd name="connsiteY7" fmla="*/ 4552949 h 5518149"/>
              <a:gd name="connsiteX8" fmla="*/ 57150 w 4692650"/>
              <a:gd name="connsiteY8" fmla="*/ 4174062 h 5518149"/>
              <a:gd name="connsiteX9" fmla="*/ 781050 w 4692650"/>
              <a:gd name="connsiteY9" fmla="*/ 220138 h 5518149"/>
              <a:gd name="connsiteX10" fmla="*/ 1001188 w 4692650"/>
              <a:gd name="connsiteY10" fmla="*/ 0 h 5518149"/>
              <a:gd name="connsiteX11" fmla="*/ 4421712 w 4692650"/>
              <a:gd name="connsiteY11" fmla="*/ 0 h 5518149"/>
              <a:gd name="connsiteX12" fmla="*/ 4409012 w 4692650"/>
              <a:gd name="connsiteY12" fmla="*/ 673100 h 5518149"/>
              <a:gd name="connsiteX0" fmla="*/ 4409012 w 4667250"/>
              <a:gd name="connsiteY0" fmla="*/ 673100 h 5518149"/>
              <a:gd name="connsiteX1" fmla="*/ 4667250 w 4667250"/>
              <a:gd name="connsiteY1" fmla="*/ 2425699 h 5518149"/>
              <a:gd name="connsiteX2" fmla="*/ 4648200 w 4667250"/>
              <a:gd name="connsiteY2" fmla="*/ 5149849 h 5518149"/>
              <a:gd name="connsiteX3" fmla="*/ 4648200 w 4667250"/>
              <a:gd name="connsiteY3" fmla="*/ 5518149 h 5518149"/>
              <a:gd name="connsiteX4" fmla="*/ 3981450 w 4667250"/>
              <a:gd name="connsiteY4" fmla="*/ 5511799 h 5518149"/>
              <a:gd name="connsiteX5" fmla="*/ 1962150 w 4667250"/>
              <a:gd name="connsiteY5" fmla="*/ 5492749 h 5518149"/>
              <a:gd name="connsiteX6" fmla="*/ 171450 w 4667250"/>
              <a:gd name="connsiteY6" fmla="*/ 4552949 h 5518149"/>
              <a:gd name="connsiteX7" fmla="*/ 57150 w 4667250"/>
              <a:gd name="connsiteY7" fmla="*/ 4174062 h 5518149"/>
              <a:gd name="connsiteX8" fmla="*/ 781050 w 4667250"/>
              <a:gd name="connsiteY8" fmla="*/ 220138 h 5518149"/>
              <a:gd name="connsiteX9" fmla="*/ 1001188 w 4667250"/>
              <a:gd name="connsiteY9" fmla="*/ 0 h 5518149"/>
              <a:gd name="connsiteX10" fmla="*/ 4421712 w 4667250"/>
              <a:gd name="connsiteY10" fmla="*/ 0 h 5518149"/>
              <a:gd name="connsiteX11" fmla="*/ 4409012 w 4667250"/>
              <a:gd name="connsiteY11" fmla="*/ 673100 h 5518149"/>
              <a:gd name="connsiteX0" fmla="*/ 4409012 w 4648200"/>
              <a:gd name="connsiteY0" fmla="*/ 673100 h 5518149"/>
              <a:gd name="connsiteX1" fmla="*/ 4648200 w 4648200"/>
              <a:gd name="connsiteY1" fmla="*/ 5149849 h 5518149"/>
              <a:gd name="connsiteX2" fmla="*/ 4648200 w 4648200"/>
              <a:gd name="connsiteY2" fmla="*/ 5518149 h 5518149"/>
              <a:gd name="connsiteX3" fmla="*/ 3981450 w 4648200"/>
              <a:gd name="connsiteY3" fmla="*/ 5511799 h 5518149"/>
              <a:gd name="connsiteX4" fmla="*/ 1962150 w 4648200"/>
              <a:gd name="connsiteY4" fmla="*/ 5492749 h 5518149"/>
              <a:gd name="connsiteX5" fmla="*/ 171450 w 4648200"/>
              <a:gd name="connsiteY5" fmla="*/ 4552949 h 5518149"/>
              <a:gd name="connsiteX6" fmla="*/ 57150 w 4648200"/>
              <a:gd name="connsiteY6" fmla="*/ 4174062 h 5518149"/>
              <a:gd name="connsiteX7" fmla="*/ 781050 w 4648200"/>
              <a:gd name="connsiteY7" fmla="*/ 220138 h 5518149"/>
              <a:gd name="connsiteX8" fmla="*/ 1001188 w 4648200"/>
              <a:gd name="connsiteY8" fmla="*/ 0 h 5518149"/>
              <a:gd name="connsiteX9" fmla="*/ 4421712 w 4648200"/>
              <a:gd name="connsiteY9" fmla="*/ 0 h 5518149"/>
              <a:gd name="connsiteX10" fmla="*/ 4409012 w 4648200"/>
              <a:gd name="connsiteY10" fmla="*/ 673100 h 5518149"/>
              <a:gd name="connsiteX0" fmla="*/ 4409012 w 4648200"/>
              <a:gd name="connsiteY0" fmla="*/ 673100 h 5511799"/>
              <a:gd name="connsiteX1" fmla="*/ 4648200 w 4648200"/>
              <a:gd name="connsiteY1" fmla="*/ 5149849 h 5511799"/>
              <a:gd name="connsiteX2" fmla="*/ 3981450 w 4648200"/>
              <a:gd name="connsiteY2" fmla="*/ 5511799 h 5511799"/>
              <a:gd name="connsiteX3" fmla="*/ 1962150 w 4648200"/>
              <a:gd name="connsiteY3" fmla="*/ 5492749 h 5511799"/>
              <a:gd name="connsiteX4" fmla="*/ 171450 w 4648200"/>
              <a:gd name="connsiteY4" fmla="*/ 4552949 h 5511799"/>
              <a:gd name="connsiteX5" fmla="*/ 57150 w 4648200"/>
              <a:gd name="connsiteY5" fmla="*/ 4174062 h 5511799"/>
              <a:gd name="connsiteX6" fmla="*/ 781050 w 4648200"/>
              <a:gd name="connsiteY6" fmla="*/ 220138 h 5511799"/>
              <a:gd name="connsiteX7" fmla="*/ 1001188 w 4648200"/>
              <a:gd name="connsiteY7" fmla="*/ 0 h 5511799"/>
              <a:gd name="connsiteX8" fmla="*/ 4421712 w 4648200"/>
              <a:gd name="connsiteY8" fmla="*/ 0 h 5511799"/>
              <a:gd name="connsiteX9" fmla="*/ 4409012 w 4648200"/>
              <a:gd name="connsiteY9" fmla="*/ 673100 h 5511799"/>
              <a:gd name="connsiteX0" fmla="*/ 4409012 w 4421712"/>
              <a:gd name="connsiteY0" fmla="*/ 673100 h 5511799"/>
              <a:gd name="connsiteX1" fmla="*/ 4301067 w 4421712"/>
              <a:gd name="connsiteY1" fmla="*/ 5141383 h 5511799"/>
              <a:gd name="connsiteX2" fmla="*/ 3981450 w 4421712"/>
              <a:gd name="connsiteY2" fmla="*/ 5511799 h 5511799"/>
              <a:gd name="connsiteX3" fmla="*/ 1962150 w 4421712"/>
              <a:gd name="connsiteY3" fmla="*/ 5492749 h 5511799"/>
              <a:gd name="connsiteX4" fmla="*/ 171450 w 4421712"/>
              <a:gd name="connsiteY4" fmla="*/ 4552949 h 5511799"/>
              <a:gd name="connsiteX5" fmla="*/ 57150 w 4421712"/>
              <a:gd name="connsiteY5" fmla="*/ 4174062 h 5511799"/>
              <a:gd name="connsiteX6" fmla="*/ 781050 w 4421712"/>
              <a:gd name="connsiteY6" fmla="*/ 220138 h 5511799"/>
              <a:gd name="connsiteX7" fmla="*/ 1001188 w 4421712"/>
              <a:gd name="connsiteY7" fmla="*/ 0 h 5511799"/>
              <a:gd name="connsiteX8" fmla="*/ 4421712 w 4421712"/>
              <a:gd name="connsiteY8" fmla="*/ 0 h 5511799"/>
              <a:gd name="connsiteX9" fmla="*/ 4409012 w 4421712"/>
              <a:gd name="connsiteY9" fmla="*/ 673100 h 5511799"/>
              <a:gd name="connsiteX0" fmla="*/ 4409012 w 4409012"/>
              <a:gd name="connsiteY0" fmla="*/ 673100 h 5511799"/>
              <a:gd name="connsiteX1" fmla="*/ 4301067 w 4409012"/>
              <a:gd name="connsiteY1" fmla="*/ 5141383 h 5511799"/>
              <a:gd name="connsiteX2" fmla="*/ 3981450 w 4409012"/>
              <a:gd name="connsiteY2" fmla="*/ 5511799 h 5511799"/>
              <a:gd name="connsiteX3" fmla="*/ 1962150 w 4409012"/>
              <a:gd name="connsiteY3" fmla="*/ 5492749 h 5511799"/>
              <a:gd name="connsiteX4" fmla="*/ 171450 w 4409012"/>
              <a:gd name="connsiteY4" fmla="*/ 4552949 h 5511799"/>
              <a:gd name="connsiteX5" fmla="*/ 57150 w 4409012"/>
              <a:gd name="connsiteY5" fmla="*/ 4174062 h 5511799"/>
              <a:gd name="connsiteX6" fmla="*/ 781050 w 4409012"/>
              <a:gd name="connsiteY6" fmla="*/ 220138 h 5511799"/>
              <a:gd name="connsiteX7" fmla="*/ 1001188 w 4409012"/>
              <a:gd name="connsiteY7" fmla="*/ 0 h 5511799"/>
              <a:gd name="connsiteX8" fmla="*/ 4315883 w 4409012"/>
              <a:gd name="connsiteY8" fmla="*/ 0 h 5511799"/>
              <a:gd name="connsiteX9" fmla="*/ 4409012 w 4409012"/>
              <a:gd name="connsiteY9" fmla="*/ 673100 h 5511799"/>
              <a:gd name="connsiteX0" fmla="*/ 4298950 w 4315883"/>
              <a:gd name="connsiteY0" fmla="*/ 673100 h 5511799"/>
              <a:gd name="connsiteX1" fmla="*/ 4301067 w 4315883"/>
              <a:gd name="connsiteY1" fmla="*/ 5141383 h 5511799"/>
              <a:gd name="connsiteX2" fmla="*/ 3981450 w 4315883"/>
              <a:gd name="connsiteY2" fmla="*/ 5511799 h 5511799"/>
              <a:gd name="connsiteX3" fmla="*/ 1962150 w 4315883"/>
              <a:gd name="connsiteY3" fmla="*/ 5492749 h 5511799"/>
              <a:gd name="connsiteX4" fmla="*/ 171450 w 4315883"/>
              <a:gd name="connsiteY4" fmla="*/ 4552949 h 5511799"/>
              <a:gd name="connsiteX5" fmla="*/ 57150 w 4315883"/>
              <a:gd name="connsiteY5" fmla="*/ 4174062 h 5511799"/>
              <a:gd name="connsiteX6" fmla="*/ 781050 w 4315883"/>
              <a:gd name="connsiteY6" fmla="*/ 220138 h 5511799"/>
              <a:gd name="connsiteX7" fmla="*/ 1001188 w 4315883"/>
              <a:gd name="connsiteY7" fmla="*/ 0 h 5511799"/>
              <a:gd name="connsiteX8" fmla="*/ 4315883 w 4315883"/>
              <a:gd name="connsiteY8" fmla="*/ 0 h 5511799"/>
              <a:gd name="connsiteX9" fmla="*/ 4298950 w 4315883"/>
              <a:gd name="connsiteY9" fmla="*/ 673100 h 5511799"/>
              <a:gd name="connsiteX0" fmla="*/ 4298950 w 4315883"/>
              <a:gd name="connsiteY0" fmla="*/ 673100 h 5511800"/>
              <a:gd name="connsiteX1" fmla="*/ 4301067 w 4315883"/>
              <a:gd name="connsiteY1" fmla="*/ 5141383 h 5511800"/>
              <a:gd name="connsiteX2" fmla="*/ 4311650 w 4315883"/>
              <a:gd name="connsiteY2" fmla="*/ 5511800 h 5511800"/>
              <a:gd name="connsiteX3" fmla="*/ 1962150 w 4315883"/>
              <a:gd name="connsiteY3" fmla="*/ 5492749 h 5511800"/>
              <a:gd name="connsiteX4" fmla="*/ 171450 w 4315883"/>
              <a:gd name="connsiteY4" fmla="*/ 4552949 h 5511800"/>
              <a:gd name="connsiteX5" fmla="*/ 57150 w 4315883"/>
              <a:gd name="connsiteY5" fmla="*/ 4174062 h 5511800"/>
              <a:gd name="connsiteX6" fmla="*/ 781050 w 4315883"/>
              <a:gd name="connsiteY6" fmla="*/ 220138 h 5511800"/>
              <a:gd name="connsiteX7" fmla="*/ 1001188 w 4315883"/>
              <a:gd name="connsiteY7" fmla="*/ 0 h 5511800"/>
              <a:gd name="connsiteX8" fmla="*/ 4315883 w 4315883"/>
              <a:gd name="connsiteY8" fmla="*/ 0 h 5511800"/>
              <a:gd name="connsiteX9" fmla="*/ 4298950 w 4315883"/>
              <a:gd name="connsiteY9" fmla="*/ 673100 h 5511800"/>
              <a:gd name="connsiteX0" fmla="*/ 4298950 w 4315883"/>
              <a:gd name="connsiteY0" fmla="*/ 673100 h 5511800"/>
              <a:gd name="connsiteX1" fmla="*/ 4301067 w 4315883"/>
              <a:gd name="connsiteY1" fmla="*/ 5141383 h 5511800"/>
              <a:gd name="connsiteX2" fmla="*/ 4311650 w 4315883"/>
              <a:gd name="connsiteY2" fmla="*/ 5511800 h 5511800"/>
              <a:gd name="connsiteX3" fmla="*/ 1962150 w 4315883"/>
              <a:gd name="connsiteY3" fmla="*/ 5492749 h 5511800"/>
              <a:gd name="connsiteX4" fmla="*/ 171450 w 4315883"/>
              <a:gd name="connsiteY4" fmla="*/ 4552949 h 5511800"/>
              <a:gd name="connsiteX5" fmla="*/ 57150 w 4315883"/>
              <a:gd name="connsiteY5" fmla="*/ 4174062 h 5511800"/>
              <a:gd name="connsiteX6" fmla="*/ 281517 w 4315883"/>
              <a:gd name="connsiteY6" fmla="*/ 220138 h 5511800"/>
              <a:gd name="connsiteX7" fmla="*/ 1001188 w 4315883"/>
              <a:gd name="connsiteY7" fmla="*/ 0 h 5511800"/>
              <a:gd name="connsiteX8" fmla="*/ 4315883 w 4315883"/>
              <a:gd name="connsiteY8" fmla="*/ 0 h 5511800"/>
              <a:gd name="connsiteX9" fmla="*/ 4298950 w 4315883"/>
              <a:gd name="connsiteY9" fmla="*/ 673100 h 5511800"/>
              <a:gd name="connsiteX0" fmla="*/ 4298950 w 4315883"/>
              <a:gd name="connsiteY0" fmla="*/ 673100 h 5511800"/>
              <a:gd name="connsiteX1" fmla="*/ 4301067 w 4315883"/>
              <a:gd name="connsiteY1" fmla="*/ 5141383 h 5511800"/>
              <a:gd name="connsiteX2" fmla="*/ 4311650 w 4315883"/>
              <a:gd name="connsiteY2" fmla="*/ 5511800 h 5511800"/>
              <a:gd name="connsiteX3" fmla="*/ 1962150 w 4315883"/>
              <a:gd name="connsiteY3" fmla="*/ 5492749 h 5511800"/>
              <a:gd name="connsiteX4" fmla="*/ 171450 w 4315883"/>
              <a:gd name="connsiteY4" fmla="*/ 4552949 h 5511800"/>
              <a:gd name="connsiteX5" fmla="*/ 57150 w 4315883"/>
              <a:gd name="connsiteY5" fmla="*/ 4174062 h 5511800"/>
              <a:gd name="connsiteX6" fmla="*/ 281517 w 4315883"/>
              <a:gd name="connsiteY6" fmla="*/ 220138 h 5511800"/>
              <a:gd name="connsiteX7" fmla="*/ 527054 w 4315883"/>
              <a:gd name="connsiteY7" fmla="*/ 0 h 5511800"/>
              <a:gd name="connsiteX8" fmla="*/ 4315883 w 4315883"/>
              <a:gd name="connsiteY8" fmla="*/ 0 h 5511800"/>
              <a:gd name="connsiteX9" fmla="*/ 4298950 w 4315883"/>
              <a:gd name="connsiteY9" fmla="*/ 673100 h 5511800"/>
              <a:gd name="connsiteX0" fmla="*/ 4298950 w 4315883"/>
              <a:gd name="connsiteY0" fmla="*/ 673100 h 5511800"/>
              <a:gd name="connsiteX1" fmla="*/ 4301067 w 4315883"/>
              <a:gd name="connsiteY1" fmla="*/ 5141383 h 5511800"/>
              <a:gd name="connsiteX2" fmla="*/ 4311650 w 4315883"/>
              <a:gd name="connsiteY2" fmla="*/ 5511800 h 5511800"/>
              <a:gd name="connsiteX3" fmla="*/ 1962150 w 4315883"/>
              <a:gd name="connsiteY3" fmla="*/ 5492749 h 5511800"/>
              <a:gd name="connsiteX4" fmla="*/ 171450 w 4315883"/>
              <a:gd name="connsiteY4" fmla="*/ 4552949 h 5511800"/>
              <a:gd name="connsiteX5" fmla="*/ 57150 w 4315883"/>
              <a:gd name="connsiteY5" fmla="*/ 4174062 h 5511800"/>
              <a:gd name="connsiteX6" fmla="*/ 281517 w 4315883"/>
              <a:gd name="connsiteY6" fmla="*/ 220138 h 5511800"/>
              <a:gd name="connsiteX7" fmla="*/ 527054 w 4315883"/>
              <a:gd name="connsiteY7" fmla="*/ 0 h 5511800"/>
              <a:gd name="connsiteX8" fmla="*/ 4315883 w 4315883"/>
              <a:gd name="connsiteY8" fmla="*/ 0 h 5511800"/>
              <a:gd name="connsiteX9" fmla="*/ 4298950 w 4315883"/>
              <a:gd name="connsiteY9" fmla="*/ 673100 h 5511800"/>
              <a:gd name="connsiteX0" fmla="*/ 4298950 w 4315883"/>
              <a:gd name="connsiteY0" fmla="*/ 673100 h 5511800"/>
              <a:gd name="connsiteX1" fmla="*/ 4301067 w 4315883"/>
              <a:gd name="connsiteY1" fmla="*/ 5141383 h 5511800"/>
              <a:gd name="connsiteX2" fmla="*/ 4311650 w 4315883"/>
              <a:gd name="connsiteY2" fmla="*/ 5511800 h 5511800"/>
              <a:gd name="connsiteX3" fmla="*/ 1962150 w 4315883"/>
              <a:gd name="connsiteY3" fmla="*/ 5492749 h 5511800"/>
              <a:gd name="connsiteX4" fmla="*/ 171450 w 4315883"/>
              <a:gd name="connsiteY4" fmla="*/ 4552949 h 5511800"/>
              <a:gd name="connsiteX5" fmla="*/ 57150 w 4315883"/>
              <a:gd name="connsiteY5" fmla="*/ 4174062 h 5511800"/>
              <a:gd name="connsiteX6" fmla="*/ 281517 w 4315883"/>
              <a:gd name="connsiteY6" fmla="*/ 220138 h 5511800"/>
              <a:gd name="connsiteX7" fmla="*/ 527054 w 4315883"/>
              <a:gd name="connsiteY7" fmla="*/ 0 h 5511800"/>
              <a:gd name="connsiteX8" fmla="*/ 4315883 w 4315883"/>
              <a:gd name="connsiteY8" fmla="*/ 0 h 5511800"/>
              <a:gd name="connsiteX9" fmla="*/ 4298950 w 4315883"/>
              <a:gd name="connsiteY9" fmla="*/ 673100 h 5511800"/>
              <a:gd name="connsiteX0" fmla="*/ 4298950 w 4315883"/>
              <a:gd name="connsiteY0" fmla="*/ 673100 h 5511800"/>
              <a:gd name="connsiteX1" fmla="*/ 4301067 w 4315883"/>
              <a:gd name="connsiteY1" fmla="*/ 5141383 h 5511800"/>
              <a:gd name="connsiteX2" fmla="*/ 4311650 w 4315883"/>
              <a:gd name="connsiteY2" fmla="*/ 5511800 h 5511800"/>
              <a:gd name="connsiteX3" fmla="*/ 1962150 w 4315883"/>
              <a:gd name="connsiteY3" fmla="*/ 5492749 h 5511800"/>
              <a:gd name="connsiteX4" fmla="*/ 171450 w 4315883"/>
              <a:gd name="connsiteY4" fmla="*/ 4552949 h 5511800"/>
              <a:gd name="connsiteX5" fmla="*/ 57150 w 4315883"/>
              <a:gd name="connsiteY5" fmla="*/ 4174062 h 5511800"/>
              <a:gd name="connsiteX6" fmla="*/ 281517 w 4315883"/>
              <a:gd name="connsiteY6" fmla="*/ 220138 h 5511800"/>
              <a:gd name="connsiteX7" fmla="*/ 463554 w 4315883"/>
              <a:gd name="connsiteY7" fmla="*/ 0 h 5511800"/>
              <a:gd name="connsiteX8" fmla="*/ 4315883 w 4315883"/>
              <a:gd name="connsiteY8" fmla="*/ 0 h 5511800"/>
              <a:gd name="connsiteX9" fmla="*/ 4298950 w 4315883"/>
              <a:gd name="connsiteY9" fmla="*/ 673100 h 5511800"/>
              <a:gd name="connsiteX0" fmla="*/ 4235450 w 4252383"/>
              <a:gd name="connsiteY0" fmla="*/ 673100 h 5511800"/>
              <a:gd name="connsiteX1" fmla="*/ 4237567 w 4252383"/>
              <a:gd name="connsiteY1" fmla="*/ 5141383 h 5511800"/>
              <a:gd name="connsiteX2" fmla="*/ 4248150 w 4252383"/>
              <a:gd name="connsiteY2" fmla="*/ 5511800 h 5511800"/>
              <a:gd name="connsiteX3" fmla="*/ 1898650 w 4252383"/>
              <a:gd name="connsiteY3" fmla="*/ 5492749 h 5511800"/>
              <a:gd name="connsiteX4" fmla="*/ 107950 w 4252383"/>
              <a:gd name="connsiteY4" fmla="*/ 4552949 h 5511800"/>
              <a:gd name="connsiteX5" fmla="*/ 1641475 w 4252383"/>
              <a:gd name="connsiteY5" fmla="*/ 4174062 h 5511800"/>
              <a:gd name="connsiteX6" fmla="*/ 218017 w 4252383"/>
              <a:gd name="connsiteY6" fmla="*/ 220138 h 5511800"/>
              <a:gd name="connsiteX7" fmla="*/ 400054 w 4252383"/>
              <a:gd name="connsiteY7" fmla="*/ 0 h 5511800"/>
              <a:gd name="connsiteX8" fmla="*/ 4252383 w 4252383"/>
              <a:gd name="connsiteY8" fmla="*/ 0 h 5511800"/>
              <a:gd name="connsiteX9" fmla="*/ 4235450 w 4252383"/>
              <a:gd name="connsiteY9" fmla="*/ 673100 h 5511800"/>
              <a:gd name="connsiteX0" fmla="*/ 4017433 w 4034366"/>
              <a:gd name="connsiteY0" fmla="*/ 673100 h 5511800"/>
              <a:gd name="connsiteX1" fmla="*/ 4019550 w 4034366"/>
              <a:gd name="connsiteY1" fmla="*/ 5141383 h 5511800"/>
              <a:gd name="connsiteX2" fmla="*/ 4030133 w 4034366"/>
              <a:gd name="connsiteY2" fmla="*/ 5511800 h 5511800"/>
              <a:gd name="connsiteX3" fmla="*/ 1680633 w 4034366"/>
              <a:gd name="connsiteY3" fmla="*/ 5492749 h 5511800"/>
              <a:gd name="connsiteX4" fmla="*/ 1194858 w 4034366"/>
              <a:gd name="connsiteY4" fmla="*/ 5153024 h 5511800"/>
              <a:gd name="connsiteX5" fmla="*/ 1423458 w 4034366"/>
              <a:gd name="connsiteY5" fmla="*/ 4174062 h 5511800"/>
              <a:gd name="connsiteX6" fmla="*/ 0 w 4034366"/>
              <a:gd name="connsiteY6" fmla="*/ 220138 h 5511800"/>
              <a:gd name="connsiteX7" fmla="*/ 182037 w 4034366"/>
              <a:gd name="connsiteY7" fmla="*/ 0 h 5511800"/>
              <a:gd name="connsiteX8" fmla="*/ 4034366 w 4034366"/>
              <a:gd name="connsiteY8" fmla="*/ 0 h 5511800"/>
              <a:gd name="connsiteX9" fmla="*/ 4017433 w 4034366"/>
              <a:gd name="connsiteY9" fmla="*/ 673100 h 5511800"/>
              <a:gd name="connsiteX0" fmla="*/ 4017433 w 4034366"/>
              <a:gd name="connsiteY0" fmla="*/ 673100 h 5511800"/>
              <a:gd name="connsiteX1" fmla="*/ 4019550 w 4034366"/>
              <a:gd name="connsiteY1" fmla="*/ 5141383 h 5511800"/>
              <a:gd name="connsiteX2" fmla="*/ 4030133 w 4034366"/>
              <a:gd name="connsiteY2" fmla="*/ 5511800 h 5511800"/>
              <a:gd name="connsiteX3" fmla="*/ 1680633 w 4034366"/>
              <a:gd name="connsiteY3" fmla="*/ 5492749 h 5511800"/>
              <a:gd name="connsiteX4" fmla="*/ 1366308 w 4034366"/>
              <a:gd name="connsiteY4" fmla="*/ 4838699 h 5511800"/>
              <a:gd name="connsiteX5" fmla="*/ 1423458 w 4034366"/>
              <a:gd name="connsiteY5" fmla="*/ 4174062 h 5511800"/>
              <a:gd name="connsiteX6" fmla="*/ 0 w 4034366"/>
              <a:gd name="connsiteY6" fmla="*/ 220138 h 5511800"/>
              <a:gd name="connsiteX7" fmla="*/ 182037 w 4034366"/>
              <a:gd name="connsiteY7" fmla="*/ 0 h 5511800"/>
              <a:gd name="connsiteX8" fmla="*/ 4034366 w 4034366"/>
              <a:gd name="connsiteY8" fmla="*/ 0 h 5511800"/>
              <a:gd name="connsiteX9" fmla="*/ 4017433 w 4034366"/>
              <a:gd name="connsiteY9" fmla="*/ 673100 h 5511800"/>
              <a:gd name="connsiteX0" fmla="*/ 4017433 w 4034366"/>
              <a:gd name="connsiteY0" fmla="*/ 673100 h 5511800"/>
              <a:gd name="connsiteX1" fmla="*/ 4019550 w 4034366"/>
              <a:gd name="connsiteY1" fmla="*/ 5141383 h 5511800"/>
              <a:gd name="connsiteX2" fmla="*/ 4030133 w 4034366"/>
              <a:gd name="connsiteY2" fmla="*/ 5511800 h 5511800"/>
              <a:gd name="connsiteX3" fmla="*/ 1680633 w 4034366"/>
              <a:gd name="connsiteY3" fmla="*/ 5492749 h 5511800"/>
              <a:gd name="connsiteX4" fmla="*/ 1366308 w 4034366"/>
              <a:gd name="connsiteY4" fmla="*/ 4838699 h 5511800"/>
              <a:gd name="connsiteX5" fmla="*/ 470958 w 4034366"/>
              <a:gd name="connsiteY5" fmla="*/ 4539187 h 5511800"/>
              <a:gd name="connsiteX6" fmla="*/ 0 w 4034366"/>
              <a:gd name="connsiteY6" fmla="*/ 220138 h 5511800"/>
              <a:gd name="connsiteX7" fmla="*/ 182037 w 4034366"/>
              <a:gd name="connsiteY7" fmla="*/ 0 h 5511800"/>
              <a:gd name="connsiteX8" fmla="*/ 4034366 w 4034366"/>
              <a:gd name="connsiteY8" fmla="*/ 0 h 5511800"/>
              <a:gd name="connsiteX9" fmla="*/ 4017433 w 4034366"/>
              <a:gd name="connsiteY9" fmla="*/ 673100 h 5511800"/>
              <a:gd name="connsiteX0" fmla="*/ 4017433 w 4034366"/>
              <a:gd name="connsiteY0" fmla="*/ 673100 h 5511800"/>
              <a:gd name="connsiteX1" fmla="*/ 4019550 w 4034366"/>
              <a:gd name="connsiteY1" fmla="*/ 5141383 h 5511800"/>
              <a:gd name="connsiteX2" fmla="*/ 4030133 w 4034366"/>
              <a:gd name="connsiteY2" fmla="*/ 5511800 h 5511800"/>
              <a:gd name="connsiteX3" fmla="*/ 1680633 w 4034366"/>
              <a:gd name="connsiteY3" fmla="*/ 5492749 h 5511800"/>
              <a:gd name="connsiteX4" fmla="*/ 1366308 w 4034366"/>
              <a:gd name="connsiteY4" fmla="*/ 4838699 h 5511800"/>
              <a:gd name="connsiteX5" fmla="*/ 470958 w 4034366"/>
              <a:gd name="connsiteY5" fmla="*/ 4539187 h 5511800"/>
              <a:gd name="connsiteX6" fmla="*/ 0 w 4034366"/>
              <a:gd name="connsiteY6" fmla="*/ 220138 h 5511800"/>
              <a:gd name="connsiteX7" fmla="*/ 182037 w 4034366"/>
              <a:gd name="connsiteY7" fmla="*/ 0 h 5511800"/>
              <a:gd name="connsiteX8" fmla="*/ 4034366 w 4034366"/>
              <a:gd name="connsiteY8" fmla="*/ 0 h 5511800"/>
              <a:gd name="connsiteX9" fmla="*/ 4017433 w 4034366"/>
              <a:gd name="connsiteY9" fmla="*/ 673100 h 5511800"/>
              <a:gd name="connsiteX0" fmla="*/ 4017433 w 4034366"/>
              <a:gd name="connsiteY0" fmla="*/ 673100 h 5511800"/>
              <a:gd name="connsiteX1" fmla="*/ 4019550 w 4034366"/>
              <a:gd name="connsiteY1" fmla="*/ 5141383 h 5511800"/>
              <a:gd name="connsiteX2" fmla="*/ 4030133 w 4034366"/>
              <a:gd name="connsiteY2" fmla="*/ 5511800 h 5511800"/>
              <a:gd name="connsiteX3" fmla="*/ 1680633 w 4034366"/>
              <a:gd name="connsiteY3" fmla="*/ 5492749 h 5511800"/>
              <a:gd name="connsiteX4" fmla="*/ 801158 w 4034366"/>
              <a:gd name="connsiteY4" fmla="*/ 4838699 h 5511800"/>
              <a:gd name="connsiteX5" fmla="*/ 470958 w 4034366"/>
              <a:gd name="connsiteY5" fmla="*/ 4539187 h 5511800"/>
              <a:gd name="connsiteX6" fmla="*/ 0 w 4034366"/>
              <a:gd name="connsiteY6" fmla="*/ 220138 h 5511800"/>
              <a:gd name="connsiteX7" fmla="*/ 182037 w 4034366"/>
              <a:gd name="connsiteY7" fmla="*/ 0 h 5511800"/>
              <a:gd name="connsiteX8" fmla="*/ 4034366 w 4034366"/>
              <a:gd name="connsiteY8" fmla="*/ 0 h 5511800"/>
              <a:gd name="connsiteX9" fmla="*/ 4017433 w 4034366"/>
              <a:gd name="connsiteY9" fmla="*/ 673100 h 5511800"/>
              <a:gd name="connsiteX0" fmla="*/ 4017433 w 4034366"/>
              <a:gd name="connsiteY0" fmla="*/ 673100 h 5511800"/>
              <a:gd name="connsiteX1" fmla="*/ 4019550 w 4034366"/>
              <a:gd name="connsiteY1" fmla="*/ 5141383 h 5511800"/>
              <a:gd name="connsiteX2" fmla="*/ 4030133 w 4034366"/>
              <a:gd name="connsiteY2" fmla="*/ 5511800 h 5511800"/>
              <a:gd name="connsiteX3" fmla="*/ 2528358 w 4034366"/>
              <a:gd name="connsiteY3" fmla="*/ 5429249 h 5511800"/>
              <a:gd name="connsiteX4" fmla="*/ 801158 w 4034366"/>
              <a:gd name="connsiteY4" fmla="*/ 4838699 h 5511800"/>
              <a:gd name="connsiteX5" fmla="*/ 470958 w 4034366"/>
              <a:gd name="connsiteY5" fmla="*/ 4539187 h 5511800"/>
              <a:gd name="connsiteX6" fmla="*/ 0 w 4034366"/>
              <a:gd name="connsiteY6" fmla="*/ 220138 h 5511800"/>
              <a:gd name="connsiteX7" fmla="*/ 182037 w 4034366"/>
              <a:gd name="connsiteY7" fmla="*/ 0 h 5511800"/>
              <a:gd name="connsiteX8" fmla="*/ 4034366 w 4034366"/>
              <a:gd name="connsiteY8" fmla="*/ 0 h 5511800"/>
              <a:gd name="connsiteX9" fmla="*/ 4017433 w 4034366"/>
              <a:gd name="connsiteY9" fmla="*/ 673100 h 5511800"/>
              <a:gd name="connsiteX0" fmla="*/ 4017433 w 4034366"/>
              <a:gd name="connsiteY0" fmla="*/ 673100 h 5511800"/>
              <a:gd name="connsiteX1" fmla="*/ 4019550 w 4034366"/>
              <a:gd name="connsiteY1" fmla="*/ 5141383 h 5511800"/>
              <a:gd name="connsiteX2" fmla="*/ 4030133 w 4034366"/>
              <a:gd name="connsiteY2" fmla="*/ 5511800 h 5511800"/>
              <a:gd name="connsiteX3" fmla="*/ 2331508 w 4034366"/>
              <a:gd name="connsiteY3" fmla="*/ 5486400 h 5511800"/>
              <a:gd name="connsiteX4" fmla="*/ 801158 w 4034366"/>
              <a:gd name="connsiteY4" fmla="*/ 4838699 h 5511800"/>
              <a:gd name="connsiteX5" fmla="*/ 470958 w 4034366"/>
              <a:gd name="connsiteY5" fmla="*/ 4539187 h 5511800"/>
              <a:gd name="connsiteX6" fmla="*/ 0 w 4034366"/>
              <a:gd name="connsiteY6" fmla="*/ 220138 h 5511800"/>
              <a:gd name="connsiteX7" fmla="*/ 182037 w 4034366"/>
              <a:gd name="connsiteY7" fmla="*/ 0 h 5511800"/>
              <a:gd name="connsiteX8" fmla="*/ 4034366 w 4034366"/>
              <a:gd name="connsiteY8" fmla="*/ 0 h 5511800"/>
              <a:gd name="connsiteX9" fmla="*/ 4017433 w 4034366"/>
              <a:gd name="connsiteY9" fmla="*/ 673100 h 5511800"/>
              <a:gd name="connsiteX0" fmla="*/ 4017433 w 4034366"/>
              <a:gd name="connsiteY0" fmla="*/ 673100 h 5511800"/>
              <a:gd name="connsiteX1" fmla="*/ 4019550 w 4034366"/>
              <a:gd name="connsiteY1" fmla="*/ 5141383 h 5511800"/>
              <a:gd name="connsiteX2" fmla="*/ 4030133 w 4034366"/>
              <a:gd name="connsiteY2" fmla="*/ 5511800 h 5511800"/>
              <a:gd name="connsiteX3" fmla="*/ 2331508 w 4034366"/>
              <a:gd name="connsiteY3" fmla="*/ 5486400 h 5511800"/>
              <a:gd name="connsiteX4" fmla="*/ 801158 w 4034366"/>
              <a:gd name="connsiteY4" fmla="*/ 4727574 h 5511800"/>
              <a:gd name="connsiteX5" fmla="*/ 470958 w 4034366"/>
              <a:gd name="connsiteY5" fmla="*/ 4539187 h 5511800"/>
              <a:gd name="connsiteX6" fmla="*/ 0 w 4034366"/>
              <a:gd name="connsiteY6" fmla="*/ 220138 h 5511800"/>
              <a:gd name="connsiteX7" fmla="*/ 182037 w 4034366"/>
              <a:gd name="connsiteY7" fmla="*/ 0 h 5511800"/>
              <a:gd name="connsiteX8" fmla="*/ 4034366 w 4034366"/>
              <a:gd name="connsiteY8" fmla="*/ 0 h 5511800"/>
              <a:gd name="connsiteX9" fmla="*/ 4017433 w 4034366"/>
              <a:gd name="connsiteY9" fmla="*/ 673100 h 5511800"/>
              <a:gd name="connsiteX0" fmla="*/ 4017433 w 4034366"/>
              <a:gd name="connsiteY0" fmla="*/ 673100 h 5511800"/>
              <a:gd name="connsiteX1" fmla="*/ 4019550 w 4034366"/>
              <a:gd name="connsiteY1" fmla="*/ 5141383 h 5511800"/>
              <a:gd name="connsiteX2" fmla="*/ 4030133 w 4034366"/>
              <a:gd name="connsiteY2" fmla="*/ 5511800 h 5511800"/>
              <a:gd name="connsiteX3" fmla="*/ 2331508 w 4034366"/>
              <a:gd name="connsiteY3" fmla="*/ 5486400 h 5511800"/>
              <a:gd name="connsiteX4" fmla="*/ 709083 w 4034366"/>
              <a:gd name="connsiteY4" fmla="*/ 4800599 h 5511800"/>
              <a:gd name="connsiteX5" fmla="*/ 470958 w 4034366"/>
              <a:gd name="connsiteY5" fmla="*/ 4539187 h 5511800"/>
              <a:gd name="connsiteX6" fmla="*/ 0 w 4034366"/>
              <a:gd name="connsiteY6" fmla="*/ 220138 h 5511800"/>
              <a:gd name="connsiteX7" fmla="*/ 182037 w 4034366"/>
              <a:gd name="connsiteY7" fmla="*/ 0 h 5511800"/>
              <a:gd name="connsiteX8" fmla="*/ 4034366 w 4034366"/>
              <a:gd name="connsiteY8" fmla="*/ 0 h 5511800"/>
              <a:gd name="connsiteX9" fmla="*/ 4017433 w 4034366"/>
              <a:gd name="connsiteY9" fmla="*/ 673100 h 5511800"/>
              <a:gd name="connsiteX0" fmla="*/ 4017433 w 4034366"/>
              <a:gd name="connsiteY0" fmla="*/ 673100 h 5511800"/>
              <a:gd name="connsiteX1" fmla="*/ 4019550 w 4034366"/>
              <a:gd name="connsiteY1" fmla="*/ 5141383 h 5511800"/>
              <a:gd name="connsiteX2" fmla="*/ 4030133 w 4034366"/>
              <a:gd name="connsiteY2" fmla="*/ 5511800 h 5511800"/>
              <a:gd name="connsiteX3" fmla="*/ 2331508 w 4034366"/>
              <a:gd name="connsiteY3" fmla="*/ 5486400 h 5511800"/>
              <a:gd name="connsiteX4" fmla="*/ 709083 w 4034366"/>
              <a:gd name="connsiteY4" fmla="*/ 4800599 h 5511800"/>
              <a:gd name="connsiteX5" fmla="*/ 470958 w 4034366"/>
              <a:gd name="connsiteY5" fmla="*/ 4539187 h 5511800"/>
              <a:gd name="connsiteX6" fmla="*/ 0 w 4034366"/>
              <a:gd name="connsiteY6" fmla="*/ 220138 h 5511800"/>
              <a:gd name="connsiteX7" fmla="*/ 182037 w 4034366"/>
              <a:gd name="connsiteY7" fmla="*/ 0 h 5511800"/>
              <a:gd name="connsiteX8" fmla="*/ 4034366 w 4034366"/>
              <a:gd name="connsiteY8" fmla="*/ 0 h 5511800"/>
              <a:gd name="connsiteX9" fmla="*/ 4017433 w 4034366"/>
              <a:gd name="connsiteY9" fmla="*/ 673100 h 5511800"/>
              <a:gd name="connsiteX0" fmla="*/ 4017433 w 4034366"/>
              <a:gd name="connsiteY0" fmla="*/ 673100 h 5511800"/>
              <a:gd name="connsiteX1" fmla="*/ 4019550 w 4034366"/>
              <a:gd name="connsiteY1" fmla="*/ 5141383 h 5511800"/>
              <a:gd name="connsiteX2" fmla="*/ 4030133 w 4034366"/>
              <a:gd name="connsiteY2" fmla="*/ 5511800 h 5511800"/>
              <a:gd name="connsiteX3" fmla="*/ 2331508 w 4034366"/>
              <a:gd name="connsiteY3" fmla="*/ 5486400 h 5511800"/>
              <a:gd name="connsiteX4" fmla="*/ 709083 w 4034366"/>
              <a:gd name="connsiteY4" fmla="*/ 4800599 h 5511800"/>
              <a:gd name="connsiteX5" fmla="*/ 470958 w 4034366"/>
              <a:gd name="connsiteY5" fmla="*/ 4539187 h 5511800"/>
              <a:gd name="connsiteX6" fmla="*/ 0 w 4034366"/>
              <a:gd name="connsiteY6" fmla="*/ 220138 h 5511800"/>
              <a:gd name="connsiteX7" fmla="*/ 182037 w 4034366"/>
              <a:gd name="connsiteY7" fmla="*/ 0 h 5511800"/>
              <a:gd name="connsiteX8" fmla="*/ 4034366 w 4034366"/>
              <a:gd name="connsiteY8" fmla="*/ 0 h 5511800"/>
              <a:gd name="connsiteX9" fmla="*/ 4017433 w 4034366"/>
              <a:gd name="connsiteY9" fmla="*/ 673100 h 5511800"/>
              <a:gd name="connsiteX0" fmla="*/ 4017433 w 4034366"/>
              <a:gd name="connsiteY0" fmla="*/ 673100 h 5511800"/>
              <a:gd name="connsiteX1" fmla="*/ 4019550 w 4034366"/>
              <a:gd name="connsiteY1" fmla="*/ 5141383 h 5511800"/>
              <a:gd name="connsiteX2" fmla="*/ 4030133 w 4034366"/>
              <a:gd name="connsiteY2" fmla="*/ 5511800 h 5511800"/>
              <a:gd name="connsiteX3" fmla="*/ 2331508 w 4034366"/>
              <a:gd name="connsiteY3" fmla="*/ 5486400 h 5511800"/>
              <a:gd name="connsiteX4" fmla="*/ 709083 w 4034366"/>
              <a:gd name="connsiteY4" fmla="*/ 4800599 h 5511800"/>
              <a:gd name="connsiteX5" fmla="*/ 470958 w 4034366"/>
              <a:gd name="connsiteY5" fmla="*/ 4539187 h 5511800"/>
              <a:gd name="connsiteX6" fmla="*/ 0 w 4034366"/>
              <a:gd name="connsiteY6" fmla="*/ 220138 h 5511800"/>
              <a:gd name="connsiteX7" fmla="*/ 182037 w 4034366"/>
              <a:gd name="connsiteY7" fmla="*/ 0 h 5511800"/>
              <a:gd name="connsiteX8" fmla="*/ 4034366 w 4034366"/>
              <a:gd name="connsiteY8" fmla="*/ 0 h 5511800"/>
              <a:gd name="connsiteX9" fmla="*/ 4017433 w 4034366"/>
              <a:gd name="connsiteY9" fmla="*/ 673100 h 5511800"/>
              <a:gd name="connsiteX0" fmla="*/ 4017433 w 4034366"/>
              <a:gd name="connsiteY0" fmla="*/ 673100 h 5511800"/>
              <a:gd name="connsiteX1" fmla="*/ 4019550 w 4034366"/>
              <a:gd name="connsiteY1" fmla="*/ 5141383 h 5511800"/>
              <a:gd name="connsiteX2" fmla="*/ 4030133 w 4034366"/>
              <a:gd name="connsiteY2" fmla="*/ 5511800 h 5511800"/>
              <a:gd name="connsiteX3" fmla="*/ 2331508 w 4034366"/>
              <a:gd name="connsiteY3" fmla="*/ 5486400 h 5511800"/>
              <a:gd name="connsiteX4" fmla="*/ 709083 w 4034366"/>
              <a:gd name="connsiteY4" fmla="*/ 4800599 h 5511800"/>
              <a:gd name="connsiteX5" fmla="*/ 470958 w 4034366"/>
              <a:gd name="connsiteY5" fmla="*/ 4539187 h 5511800"/>
              <a:gd name="connsiteX6" fmla="*/ 0 w 4034366"/>
              <a:gd name="connsiteY6" fmla="*/ 220138 h 5511800"/>
              <a:gd name="connsiteX7" fmla="*/ 182037 w 4034366"/>
              <a:gd name="connsiteY7" fmla="*/ 0 h 5511800"/>
              <a:gd name="connsiteX8" fmla="*/ 4034366 w 4034366"/>
              <a:gd name="connsiteY8" fmla="*/ 0 h 5511800"/>
              <a:gd name="connsiteX9" fmla="*/ 4017433 w 4034366"/>
              <a:gd name="connsiteY9" fmla="*/ 673100 h 5511800"/>
              <a:gd name="connsiteX0" fmla="*/ 4017433 w 4034366"/>
              <a:gd name="connsiteY0" fmla="*/ 673100 h 5511800"/>
              <a:gd name="connsiteX1" fmla="*/ 4019550 w 4034366"/>
              <a:gd name="connsiteY1" fmla="*/ 5141383 h 5511800"/>
              <a:gd name="connsiteX2" fmla="*/ 4030133 w 4034366"/>
              <a:gd name="connsiteY2" fmla="*/ 5511800 h 5511800"/>
              <a:gd name="connsiteX3" fmla="*/ 2331508 w 4034366"/>
              <a:gd name="connsiteY3" fmla="*/ 5486400 h 5511800"/>
              <a:gd name="connsiteX4" fmla="*/ 2187363 w 4034366"/>
              <a:gd name="connsiteY4" fmla="*/ 5422899 h 5511800"/>
              <a:gd name="connsiteX5" fmla="*/ 709083 w 4034366"/>
              <a:gd name="connsiteY5" fmla="*/ 4800599 h 5511800"/>
              <a:gd name="connsiteX6" fmla="*/ 470958 w 4034366"/>
              <a:gd name="connsiteY6" fmla="*/ 4539187 h 5511800"/>
              <a:gd name="connsiteX7" fmla="*/ 0 w 4034366"/>
              <a:gd name="connsiteY7" fmla="*/ 220138 h 5511800"/>
              <a:gd name="connsiteX8" fmla="*/ 182037 w 4034366"/>
              <a:gd name="connsiteY8" fmla="*/ 0 h 5511800"/>
              <a:gd name="connsiteX9" fmla="*/ 4034366 w 4034366"/>
              <a:gd name="connsiteY9" fmla="*/ 0 h 5511800"/>
              <a:gd name="connsiteX10" fmla="*/ 4017433 w 4034366"/>
              <a:gd name="connsiteY10" fmla="*/ 673100 h 5511800"/>
              <a:gd name="connsiteX0" fmla="*/ 4017433 w 4034366"/>
              <a:gd name="connsiteY0" fmla="*/ 673100 h 5486400"/>
              <a:gd name="connsiteX1" fmla="*/ 4019550 w 4034366"/>
              <a:gd name="connsiteY1" fmla="*/ 5141383 h 5486400"/>
              <a:gd name="connsiteX2" fmla="*/ 3965363 w 4034366"/>
              <a:gd name="connsiteY2" fmla="*/ 5412739 h 5486400"/>
              <a:gd name="connsiteX3" fmla="*/ 2331508 w 4034366"/>
              <a:gd name="connsiteY3" fmla="*/ 5486400 h 5486400"/>
              <a:gd name="connsiteX4" fmla="*/ 2187363 w 4034366"/>
              <a:gd name="connsiteY4" fmla="*/ 5422899 h 5486400"/>
              <a:gd name="connsiteX5" fmla="*/ 709083 w 4034366"/>
              <a:gd name="connsiteY5" fmla="*/ 4800599 h 5486400"/>
              <a:gd name="connsiteX6" fmla="*/ 470958 w 4034366"/>
              <a:gd name="connsiteY6" fmla="*/ 4539187 h 5486400"/>
              <a:gd name="connsiteX7" fmla="*/ 0 w 4034366"/>
              <a:gd name="connsiteY7" fmla="*/ 220138 h 5486400"/>
              <a:gd name="connsiteX8" fmla="*/ 182037 w 4034366"/>
              <a:gd name="connsiteY8" fmla="*/ 0 h 5486400"/>
              <a:gd name="connsiteX9" fmla="*/ 4034366 w 4034366"/>
              <a:gd name="connsiteY9" fmla="*/ 0 h 5486400"/>
              <a:gd name="connsiteX10" fmla="*/ 4017433 w 4034366"/>
              <a:gd name="connsiteY10" fmla="*/ 673100 h 5486400"/>
              <a:gd name="connsiteX0" fmla="*/ 4017433 w 4034366"/>
              <a:gd name="connsiteY0" fmla="*/ 673100 h 5486400"/>
              <a:gd name="connsiteX1" fmla="*/ 4019550 w 4034366"/>
              <a:gd name="connsiteY1" fmla="*/ 5141383 h 5486400"/>
              <a:gd name="connsiteX2" fmla="*/ 3908213 w 4034366"/>
              <a:gd name="connsiteY2" fmla="*/ 5332728 h 5486400"/>
              <a:gd name="connsiteX3" fmla="*/ 2331508 w 4034366"/>
              <a:gd name="connsiteY3" fmla="*/ 5486400 h 5486400"/>
              <a:gd name="connsiteX4" fmla="*/ 2187363 w 4034366"/>
              <a:gd name="connsiteY4" fmla="*/ 5422899 h 5486400"/>
              <a:gd name="connsiteX5" fmla="*/ 709083 w 4034366"/>
              <a:gd name="connsiteY5" fmla="*/ 4800599 h 5486400"/>
              <a:gd name="connsiteX6" fmla="*/ 470958 w 4034366"/>
              <a:gd name="connsiteY6" fmla="*/ 4539187 h 5486400"/>
              <a:gd name="connsiteX7" fmla="*/ 0 w 4034366"/>
              <a:gd name="connsiteY7" fmla="*/ 220138 h 5486400"/>
              <a:gd name="connsiteX8" fmla="*/ 182037 w 4034366"/>
              <a:gd name="connsiteY8" fmla="*/ 0 h 5486400"/>
              <a:gd name="connsiteX9" fmla="*/ 4034366 w 4034366"/>
              <a:gd name="connsiteY9" fmla="*/ 0 h 5486400"/>
              <a:gd name="connsiteX10" fmla="*/ 4017433 w 4034366"/>
              <a:gd name="connsiteY10" fmla="*/ 673100 h 5486400"/>
              <a:gd name="connsiteX0" fmla="*/ 4017433 w 4034366"/>
              <a:gd name="connsiteY0" fmla="*/ 673100 h 5486400"/>
              <a:gd name="connsiteX1" fmla="*/ 4019550 w 4034366"/>
              <a:gd name="connsiteY1" fmla="*/ 5141383 h 5486400"/>
              <a:gd name="connsiteX2" fmla="*/ 3965363 w 4034366"/>
              <a:gd name="connsiteY2" fmla="*/ 5420357 h 5486400"/>
              <a:gd name="connsiteX3" fmla="*/ 2331508 w 4034366"/>
              <a:gd name="connsiteY3" fmla="*/ 5486400 h 5486400"/>
              <a:gd name="connsiteX4" fmla="*/ 2187363 w 4034366"/>
              <a:gd name="connsiteY4" fmla="*/ 5422899 h 5486400"/>
              <a:gd name="connsiteX5" fmla="*/ 709083 w 4034366"/>
              <a:gd name="connsiteY5" fmla="*/ 4800599 h 5486400"/>
              <a:gd name="connsiteX6" fmla="*/ 470958 w 4034366"/>
              <a:gd name="connsiteY6" fmla="*/ 4539187 h 5486400"/>
              <a:gd name="connsiteX7" fmla="*/ 0 w 4034366"/>
              <a:gd name="connsiteY7" fmla="*/ 220138 h 5486400"/>
              <a:gd name="connsiteX8" fmla="*/ 182037 w 4034366"/>
              <a:gd name="connsiteY8" fmla="*/ 0 h 5486400"/>
              <a:gd name="connsiteX9" fmla="*/ 4034366 w 4034366"/>
              <a:gd name="connsiteY9" fmla="*/ 0 h 5486400"/>
              <a:gd name="connsiteX10" fmla="*/ 4017433 w 4034366"/>
              <a:gd name="connsiteY10" fmla="*/ 673100 h 5486400"/>
              <a:gd name="connsiteX0" fmla="*/ 4017433 w 4034366"/>
              <a:gd name="connsiteY0" fmla="*/ 673100 h 5422899"/>
              <a:gd name="connsiteX1" fmla="*/ 4019550 w 4034366"/>
              <a:gd name="connsiteY1" fmla="*/ 5141383 h 5422899"/>
              <a:gd name="connsiteX2" fmla="*/ 3965363 w 4034366"/>
              <a:gd name="connsiteY2" fmla="*/ 5420357 h 5422899"/>
              <a:gd name="connsiteX3" fmla="*/ 2187363 w 4034366"/>
              <a:gd name="connsiteY3" fmla="*/ 5422899 h 5422899"/>
              <a:gd name="connsiteX4" fmla="*/ 709083 w 4034366"/>
              <a:gd name="connsiteY4" fmla="*/ 4800599 h 5422899"/>
              <a:gd name="connsiteX5" fmla="*/ 470958 w 4034366"/>
              <a:gd name="connsiteY5" fmla="*/ 4539187 h 5422899"/>
              <a:gd name="connsiteX6" fmla="*/ 0 w 4034366"/>
              <a:gd name="connsiteY6" fmla="*/ 220138 h 5422899"/>
              <a:gd name="connsiteX7" fmla="*/ 182037 w 4034366"/>
              <a:gd name="connsiteY7" fmla="*/ 0 h 5422899"/>
              <a:gd name="connsiteX8" fmla="*/ 4034366 w 4034366"/>
              <a:gd name="connsiteY8" fmla="*/ 0 h 5422899"/>
              <a:gd name="connsiteX9" fmla="*/ 4017433 w 4034366"/>
              <a:gd name="connsiteY9" fmla="*/ 673100 h 5422899"/>
              <a:gd name="connsiteX0" fmla="*/ 4017433 w 4019550"/>
              <a:gd name="connsiteY0" fmla="*/ 673100 h 5422899"/>
              <a:gd name="connsiteX1" fmla="*/ 4019550 w 4019550"/>
              <a:gd name="connsiteY1" fmla="*/ 5141383 h 5422899"/>
              <a:gd name="connsiteX2" fmla="*/ 3965363 w 4019550"/>
              <a:gd name="connsiteY2" fmla="*/ 5420357 h 5422899"/>
              <a:gd name="connsiteX3" fmla="*/ 2187363 w 4019550"/>
              <a:gd name="connsiteY3" fmla="*/ 5422899 h 5422899"/>
              <a:gd name="connsiteX4" fmla="*/ 709083 w 4019550"/>
              <a:gd name="connsiteY4" fmla="*/ 4800599 h 5422899"/>
              <a:gd name="connsiteX5" fmla="*/ 470958 w 4019550"/>
              <a:gd name="connsiteY5" fmla="*/ 4539187 h 5422899"/>
              <a:gd name="connsiteX6" fmla="*/ 0 w 4019550"/>
              <a:gd name="connsiteY6" fmla="*/ 220138 h 5422899"/>
              <a:gd name="connsiteX7" fmla="*/ 182037 w 4019550"/>
              <a:gd name="connsiteY7" fmla="*/ 0 h 5422899"/>
              <a:gd name="connsiteX8" fmla="*/ 3977216 w 4019550"/>
              <a:gd name="connsiteY8" fmla="*/ 3810 h 5422899"/>
              <a:gd name="connsiteX9" fmla="*/ 4017433 w 4019550"/>
              <a:gd name="connsiteY9" fmla="*/ 673100 h 5422899"/>
              <a:gd name="connsiteX0" fmla="*/ 4017433 w 4019550"/>
              <a:gd name="connsiteY0" fmla="*/ 673100 h 5422899"/>
              <a:gd name="connsiteX1" fmla="*/ 4019550 w 4019550"/>
              <a:gd name="connsiteY1" fmla="*/ 5141383 h 5422899"/>
              <a:gd name="connsiteX2" fmla="*/ 3965363 w 4019550"/>
              <a:gd name="connsiteY2" fmla="*/ 5420357 h 5422899"/>
              <a:gd name="connsiteX3" fmla="*/ 2187363 w 4019550"/>
              <a:gd name="connsiteY3" fmla="*/ 5422899 h 5422899"/>
              <a:gd name="connsiteX4" fmla="*/ 709083 w 4019550"/>
              <a:gd name="connsiteY4" fmla="*/ 4800599 h 5422899"/>
              <a:gd name="connsiteX5" fmla="*/ 470958 w 4019550"/>
              <a:gd name="connsiteY5" fmla="*/ 4539187 h 5422899"/>
              <a:gd name="connsiteX6" fmla="*/ 0 w 4019550"/>
              <a:gd name="connsiteY6" fmla="*/ 220138 h 5422899"/>
              <a:gd name="connsiteX7" fmla="*/ 182037 w 4019550"/>
              <a:gd name="connsiteY7" fmla="*/ 0 h 5422899"/>
              <a:gd name="connsiteX8" fmla="*/ 3977216 w 4019550"/>
              <a:gd name="connsiteY8" fmla="*/ 3810 h 5422899"/>
              <a:gd name="connsiteX9" fmla="*/ 4017433 w 4019550"/>
              <a:gd name="connsiteY9" fmla="*/ 673100 h 5422899"/>
              <a:gd name="connsiteX0" fmla="*/ 3977216 w 4019550"/>
              <a:gd name="connsiteY0" fmla="*/ 3810 h 5422899"/>
              <a:gd name="connsiteX1" fmla="*/ 4019550 w 4019550"/>
              <a:gd name="connsiteY1" fmla="*/ 5141383 h 5422899"/>
              <a:gd name="connsiteX2" fmla="*/ 3965363 w 4019550"/>
              <a:gd name="connsiteY2" fmla="*/ 5420357 h 5422899"/>
              <a:gd name="connsiteX3" fmla="*/ 2187363 w 4019550"/>
              <a:gd name="connsiteY3" fmla="*/ 5422899 h 5422899"/>
              <a:gd name="connsiteX4" fmla="*/ 709083 w 4019550"/>
              <a:gd name="connsiteY4" fmla="*/ 4800599 h 5422899"/>
              <a:gd name="connsiteX5" fmla="*/ 470958 w 4019550"/>
              <a:gd name="connsiteY5" fmla="*/ 4539187 h 5422899"/>
              <a:gd name="connsiteX6" fmla="*/ 0 w 4019550"/>
              <a:gd name="connsiteY6" fmla="*/ 220138 h 5422899"/>
              <a:gd name="connsiteX7" fmla="*/ 182037 w 4019550"/>
              <a:gd name="connsiteY7" fmla="*/ 0 h 5422899"/>
              <a:gd name="connsiteX8" fmla="*/ 3977216 w 4019550"/>
              <a:gd name="connsiteY8" fmla="*/ 3810 h 5422899"/>
              <a:gd name="connsiteX0" fmla="*/ 3977216 w 3977216"/>
              <a:gd name="connsiteY0" fmla="*/ 3810 h 5422899"/>
              <a:gd name="connsiteX1" fmla="*/ 3965363 w 3977216"/>
              <a:gd name="connsiteY1" fmla="*/ 5420357 h 5422899"/>
              <a:gd name="connsiteX2" fmla="*/ 2187363 w 3977216"/>
              <a:gd name="connsiteY2" fmla="*/ 5422899 h 5422899"/>
              <a:gd name="connsiteX3" fmla="*/ 709083 w 3977216"/>
              <a:gd name="connsiteY3" fmla="*/ 4800599 h 5422899"/>
              <a:gd name="connsiteX4" fmla="*/ 470958 w 3977216"/>
              <a:gd name="connsiteY4" fmla="*/ 4539187 h 5422899"/>
              <a:gd name="connsiteX5" fmla="*/ 0 w 3977216"/>
              <a:gd name="connsiteY5" fmla="*/ 220138 h 5422899"/>
              <a:gd name="connsiteX6" fmla="*/ 182037 w 3977216"/>
              <a:gd name="connsiteY6" fmla="*/ 0 h 5422899"/>
              <a:gd name="connsiteX7" fmla="*/ 3977216 w 3977216"/>
              <a:gd name="connsiteY7" fmla="*/ 3810 h 5422899"/>
              <a:gd name="connsiteX0" fmla="*/ 3977216 w 3977216"/>
              <a:gd name="connsiteY0" fmla="*/ 3810 h 5422899"/>
              <a:gd name="connsiteX1" fmla="*/ 3915833 w 3977216"/>
              <a:gd name="connsiteY1" fmla="*/ 5386066 h 5422899"/>
              <a:gd name="connsiteX2" fmla="*/ 2187363 w 3977216"/>
              <a:gd name="connsiteY2" fmla="*/ 5422899 h 5422899"/>
              <a:gd name="connsiteX3" fmla="*/ 709083 w 3977216"/>
              <a:gd name="connsiteY3" fmla="*/ 4800599 h 5422899"/>
              <a:gd name="connsiteX4" fmla="*/ 470958 w 3977216"/>
              <a:gd name="connsiteY4" fmla="*/ 4539187 h 5422899"/>
              <a:gd name="connsiteX5" fmla="*/ 0 w 3977216"/>
              <a:gd name="connsiteY5" fmla="*/ 220138 h 5422899"/>
              <a:gd name="connsiteX6" fmla="*/ 182037 w 3977216"/>
              <a:gd name="connsiteY6" fmla="*/ 0 h 5422899"/>
              <a:gd name="connsiteX7" fmla="*/ 3977216 w 3977216"/>
              <a:gd name="connsiteY7" fmla="*/ 3810 h 5422899"/>
              <a:gd name="connsiteX0" fmla="*/ 3977216 w 3977216"/>
              <a:gd name="connsiteY0" fmla="*/ 3810 h 5422899"/>
              <a:gd name="connsiteX1" fmla="*/ 3934883 w 3977216"/>
              <a:gd name="connsiteY1" fmla="*/ 5397495 h 5422899"/>
              <a:gd name="connsiteX2" fmla="*/ 2187363 w 3977216"/>
              <a:gd name="connsiteY2" fmla="*/ 5422899 h 5422899"/>
              <a:gd name="connsiteX3" fmla="*/ 709083 w 3977216"/>
              <a:gd name="connsiteY3" fmla="*/ 4800599 h 5422899"/>
              <a:gd name="connsiteX4" fmla="*/ 470958 w 3977216"/>
              <a:gd name="connsiteY4" fmla="*/ 4539187 h 5422899"/>
              <a:gd name="connsiteX5" fmla="*/ 0 w 3977216"/>
              <a:gd name="connsiteY5" fmla="*/ 220138 h 5422899"/>
              <a:gd name="connsiteX6" fmla="*/ 182037 w 3977216"/>
              <a:gd name="connsiteY6" fmla="*/ 0 h 5422899"/>
              <a:gd name="connsiteX7" fmla="*/ 3977216 w 3977216"/>
              <a:gd name="connsiteY7" fmla="*/ 3810 h 5422899"/>
              <a:gd name="connsiteX0" fmla="*/ 3977216 w 3977216"/>
              <a:gd name="connsiteY0" fmla="*/ 3810 h 5422899"/>
              <a:gd name="connsiteX1" fmla="*/ 3965363 w 3977216"/>
              <a:gd name="connsiteY1" fmla="*/ 5420354 h 5422899"/>
              <a:gd name="connsiteX2" fmla="*/ 2187363 w 3977216"/>
              <a:gd name="connsiteY2" fmla="*/ 5422899 h 5422899"/>
              <a:gd name="connsiteX3" fmla="*/ 709083 w 3977216"/>
              <a:gd name="connsiteY3" fmla="*/ 4800599 h 5422899"/>
              <a:gd name="connsiteX4" fmla="*/ 470958 w 3977216"/>
              <a:gd name="connsiteY4" fmla="*/ 4539187 h 5422899"/>
              <a:gd name="connsiteX5" fmla="*/ 0 w 3977216"/>
              <a:gd name="connsiteY5" fmla="*/ 220138 h 5422899"/>
              <a:gd name="connsiteX6" fmla="*/ 182037 w 3977216"/>
              <a:gd name="connsiteY6" fmla="*/ 0 h 5422899"/>
              <a:gd name="connsiteX7" fmla="*/ 3977216 w 3977216"/>
              <a:gd name="connsiteY7" fmla="*/ 3810 h 5422899"/>
              <a:gd name="connsiteX0" fmla="*/ 3965786 w 3965786"/>
              <a:gd name="connsiteY0" fmla="*/ 3810 h 5422899"/>
              <a:gd name="connsiteX1" fmla="*/ 3965363 w 3965786"/>
              <a:gd name="connsiteY1" fmla="*/ 5420354 h 5422899"/>
              <a:gd name="connsiteX2" fmla="*/ 2187363 w 3965786"/>
              <a:gd name="connsiteY2" fmla="*/ 5422899 h 5422899"/>
              <a:gd name="connsiteX3" fmla="*/ 709083 w 3965786"/>
              <a:gd name="connsiteY3" fmla="*/ 4800599 h 5422899"/>
              <a:gd name="connsiteX4" fmla="*/ 470958 w 3965786"/>
              <a:gd name="connsiteY4" fmla="*/ 4539187 h 5422899"/>
              <a:gd name="connsiteX5" fmla="*/ 0 w 3965786"/>
              <a:gd name="connsiteY5" fmla="*/ 220138 h 5422899"/>
              <a:gd name="connsiteX6" fmla="*/ 182037 w 3965786"/>
              <a:gd name="connsiteY6" fmla="*/ 0 h 5422899"/>
              <a:gd name="connsiteX7" fmla="*/ 3965786 w 3965786"/>
              <a:gd name="connsiteY7" fmla="*/ 3810 h 5422899"/>
              <a:gd name="connsiteX0" fmla="*/ 3965786 w 3965786"/>
              <a:gd name="connsiteY0" fmla="*/ 3810 h 5422899"/>
              <a:gd name="connsiteX1" fmla="*/ 3965363 w 3965786"/>
              <a:gd name="connsiteY1" fmla="*/ 5393683 h 5422899"/>
              <a:gd name="connsiteX2" fmla="*/ 2187363 w 3965786"/>
              <a:gd name="connsiteY2" fmla="*/ 5422899 h 5422899"/>
              <a:gd name="connsiteX3" fmla="*/ 709083 w 3965786"/>
              <a:gd name="connsiteY3" fmla="*/ 4800599 h 5422899"/>
              <a:gd name="connsiteX4" fmla="*/ 470958 w 3965786"/>
              <a:gd name="connsiteY4" fmla="*/ 4539187 h 5422899"/>
              <a:gd name="connsiteX5" fmla="*/ 0 w 3965786"/>
              <a:gd name="connsiteY5" fmla="*/ 220138 h 5422899"/>
              <a:gd name="connsiteX6" fmla="*/ 182037 w 3965786"/>
              <a:gd name="connsiteY6" fmla="*/ 0 h 5422899"/>
              <a:gd name="connsiteX7" fmla="*/ 3965786 w 3965786"/>
              <a:gd name="connsiteY7" fmla="*/ 3810 h 5422899"/>
              <a:gd name="connsiteX0" fmla="*/ 3965786 w 3965786"/>
              <a:gd name="connsiteY0" fmla="*/ 3810 h 5424162"/>
              <a:gd name="connsiteX1" fmla="*/ 3965363 w 3965786"/>
              <a:gd name="connsiteY1" fmla="*/ 5424162 h 5424162"/>
              <a:gd name="connsiteX2" fmla="*/ 2187363 w 3965786"/>
              <a:gd name="connsiteY2" fmla="*/ 5422899 h 5424162"/>
              <a:gd name="connsiteX3" fmla="*/ 709083 w 3965786"/>
              <a:gd name="connsiteY3" fmla="*/ 4800599 h 5424162"/>
              <a:gd name="connsiteX4" fmla="*/ 470958 w 3965786"/>
              <a:gd name="connsiteY4" fmla="*/ 4539187 h 5424162"/>
              <a:gd name="connsiteX5" fmla="*/ 0 w 3965786"/>
              <a:gd name="connsiteY5" fmla="*/ 220138 h 5424162"/>
              <a:gd name="connsiteX6" fmla="*/ 182037 w 3965786"/>
              <a:gd name="connsiteY6" fmla="*/ 0 h 5424162"/>
              <a:gd name="connsiteX7" fmla="*/ 3965786 w 3965786"/>
              <a:gd name="connsiteY7" fmla="*/ 3810 h 542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65786" h="5424162">
                <a:moveTo>
                  <a:pt x="3965786" y="3810"/>
                </a:moveTo>
                <a:lnTo>
                  <a:pt x="3965363" y="5424162"/>
                </a:lnTo>
                <a:lnTo>
                  <a:pt x="2187363" y="5422899"/>
                </a:lnTo>
                <a:lnTo>
                  <a:pt x="709083" y="4800599"/>
                </a:lnTo>
                <a:cubicBezTo>
                  <a:pt x="636058" y="4766378"/>
                  <a:pt x="490008" y="4732158"/>
                  <a:pt x="470958" y="4539187"/>
                </a:cubicBezTo>
                <a:lnTo>
                  <a:pt x="0" y="220138"/>
                </a:lnTo>
                <a:cubicBezTo>
                  <a:pt x="0" y="98559"/>
                  <a:pt x="60458" y="0"/>
                  <a:pt x="182037" y="0"/>
                </a:cubicBezTo>
                <a:lnTo>
                  <a:pt x="3965786" y="38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ctr">
              <a:buNone/>
              <a:defRPr sz="1500" b="0" i="0" baseline="0">
                <a:solidFill>
                  <a:schemeClr val="tx1">
                    <a:lumMod val="75000"/>
                  </a:schemeClr>
                </a:solidFill>
                <a:latin typeface="DIN Offc Pro"/>
                <a:cs typeface="DIN Offc Pro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632" y="1472184"/>
            <a:ext cx="4535424" cy="46908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93537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(text w/ vert img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4931549" y="1435100"/>
            <a:ext cx="4215927" cy="5426710"/>
          </a:xfrm>
          <a:custGeom>
            <a:avLst/>
            <a:gdLst>
              <a:gd name="connsiteX0" fmla="*/ 0 w 1320800"/>
              <a:gd name="connsiteY0" fmla="*/ 220138 h 1409700"/>
              <a:gd name="connsiteX1" fmla="*/ 220138 w 1320800"/>
              <a:gd name="connsiteY1" fmla="*/ 0 h 1409700"/>
              <a:gd name="connsiteX2" fmla="*/ 1100662 w 1320800"/>
              <a:gd name="connsiteY2" fmla="*/ 0 h 1409700"/>
              <a:gd name="connsiteX3" fmla="*/ 1320800 w 1320800"/>
              <a:gd name="connsiteY3" fmla="*/ 220138 h 1409700"/>
              <a:gd name="connsiteX4" fmla="*/ 1320800 w 1320800"/>
              <a:gd name="connsiteY4" fmla="*/ 1189562 h 1409700"/>
              <a:gd name="connsiteX5" fmla="*/ 1100662 w 1320800"/>
              <a:gd name="connsiteY5" fmla="*/ 1409700 h 1409700"/>
              <a:gd name="connsiteX6" fmla="*/ 220138 w 1320800"/>
              <a:gd name="connsiteY6" fmla="*/ 1409700 h 1409700"/>
              <a:gd name="connsiteX7" fmla="*/ 0 w 1320800"/>
              <a:gd name="connsiteY7" fmla="*/ 1189562 h 1409700"/>
              <a:gd name="connsiteX8" fmla="*/ 0 w 1320800"/>
              <a:gd name="connsiteY8" fmla="*/ 220138 h 1409700"/>
              <a:gd name="connsiteX0" fmla="*/ 723900 w 2044700"/>
              <a:gd name="connsiteY0" fmla="*/ 220138 h 4295641"/>
              <a:gd name="connsiteX1" fmla="*/ 944038 w 2044700"/>
              <a:gd name="connsiteY1" fmla="*/ 0 h 4295641"/>
              <a:gd name="connsiteX2" fmla="*/ 1824562 w 2044700"/>
              <a:gd name="connsiteY2" fmla="*/ 0 h 4295641"/>
              <a:gd name="connsiteX3" fmla="*/ 2044700 w 2044700"/>
              <a:gd name="connsiteY3" fmla="*/ 220138 h 4295641"/>
              <a:gd name="connsiteX4" fmla="*/ 2044700 w 2044700"/>
              <a:gd name="connsiteY4" fmla="*/ 1189562 h 4295641"/>
              <a:gd name="connsiteX5" fmla="*/ 1824562 w 2044700"/>
              <a:gd name="connsiteY5" fmla="*/ 1409700 h 4295641"/>
              <a:gd name="connsiteX6" fmla="*/ 944038 w 2044700"/>
              <a:gd name="connsiteY6" fmla="*/ 1409700 h 4295641"/>
              <a:gd name="connsiteX7" fmla="*/ 0 w 2044700"/>
              <a:gd name="connsiteY7" fmla="*/ 4174062 h 4295641"/>
              <a:gd name="connsiteX8" fmla="*/ 723900 w 2044700"/>
              <a:gd name="connsiteY8" fmla="*/ 220138 h 4295641"/>
              <a:gd name="connsiteX0" fmla="*/ 723900 w 2379138"/>
              <a:gd name="connsiteY0" fmla="*/ 220138 h 5727700"/>
              <a:gd name="connsiteX1" fmla="*/ 944038 w 2379138"/>
              <a:gd name="connsiteY1" fmla="*/ 0 h 5727700"/>
              <a:gd name="connsiteX2" fmla="*/ 1824562 w 2379138"/>
              <a:gd name="connsiteY2" fmla="*/ 0 h 5727700"/>
              <a:gd name="connsiteX3" fmla="*/ 2044700 w 2379138"/>
              <a:gd name="connsiteY3" fmla="*/ 220138 h 5727700"/>
              <a:gd name="connsiteX4" fmla="*/ 2044700 w 2379138"/>
              <a:gd name="connsiteY4" fmla="*/ 1189562 h 5727700"/>
              <a:gd name="connsiteX5" fmla="*/ 1824562 w 2379138"/>
              <a:gd name="connsiteY5" fmla="*/ 1409700 h 5727700"/>
              <a:gd name="connsiteX6" fmla="*/ 2379138 w 2379138"/>
              <a:gd name="connsiteY6" fmla="*/ 5727700 h 5727700"/>
              <a:gd name="connsiteX7" fmla="*/ 0 w 2379138"/>
              <a:gd name="connsiteY7" fmla="*/ 4174062 h 5727700"/>
              <a:gd name="connsiteX8" fmla="*/ 723900 w 2379138"/>
              <a:gd name="connsiteY8" fmla="*/ 220138 h 5727700"/>
              <a:gd name="connsiteX0" fmla="*/ 723900 w 4635500"/>
              <a:gd name="connsiteY0" fmla="*/ 220138 h 5740399"/>
              <a:gd name="connsiteX1" fmla="*/ 944038 w 4635500"/>
              <a:gd name="connsiteY1" fmla="*/ 0 h 5740399"/>
              <a:gd name="connsiteX2" fmla="*/ 1824562 w 4635500"/>
              <a:gd name="connsiteY2" fmla="*/ 0 h 5740399"/>
              <a:gd name="connsiteX3" fmla="*/ 2044700 w 4635500"/>
              <a:gd name="connsiteY3" fmla="*/ 220138 h 5740399"/>
              <a:gd name="connsiteX4" fmla="*/ 2044700 w 4635500"/>
              <a:gd name="connsiteY4" fmla="*/ 1189562 h 5740399"/>
              <a:gd name="connsiteX5" fmla="*/ 1824562 w 4635500"/>
              <a:gd name="connsiteY5" fmla="*/ 1409700 h 5740399"/>
              <a:gd name="connsiteX6" fmla="*/ 4635500 w 4635500"/>
              <a:gd name="connsiteY6" fmla="*/ 5740399 h 5740399"/>
              <a:gd name="connsiteX7" fmla="*/ 2379138 w 4635500"/>
              <a:gd name="connsiteY7" fmla="*/ 5727700 h 5740399"/>
              <a:gd name="connsiteX8" fmla="*/ 0 w 4635500"/>
              <a:gd name="connsiteY8" fmla="*/ 4174062 h 5740399"/>
              <a:gd name="connsiteX9" fmla="*/ 723900 w 4635500"/>
              <a:gd name="connsiteY9" fmla="*/ 220138 h 5740399"/>
              <a:gd name="connsiteX0" fmla="*/ 723900 w 4635500"/>
              <a:gd name="connsiteY0" fmla="*/ 220138 h 5740399"/>
              <a:gd name="connsiteX1" fmla="*/ 944038 w 4635500"/>
              <a:gd name="connsiteY1" fmla="*/ 0 h 5740399"/>
              <a:gd name="connsiteX2" fmla="*/ 1824562 w 4635500"/>
              <a:gd name="connsiteY2" fmla="*/ 0 h 5740399"/>
              <a:gd name="connsiteX3" fmla="*/ 2044700 w 4635500"/>
              <a:gd name="connsiteY3" fmla="*/ 220138 h 5740399"/>
              <a:gd name="connsiteX4" fmla="*/ 2044700 w 4635500"/>
              <a:gd name="connsiteY4" fmla="*/ 1189562 h 5740399"/>
              <a:gd name="connsiteX5" fmla="*/ 1824562 w 4635500"/>
              <a:gd name="connsiteY5" fmla="*/ 1409700 h 5740399"/>
              <a:gd name="connsiteX6" fmla="*/ 4610100 w 4635500"/>
              <a:gd name="connsiteY6" fmla="*/ 2425699 h 5740399"/>
              <a:gd name="connsiteX7" fmla="*/ 4635500 w 4635500"/>
              <a:gd name="connsiteY7" fmla="*/ 5740399 h 5740399"/>
              <a:gd name="connsiteX8" fmla="*/ 2379138 w 4635500"/>
              <a:gd name="connsiteY8" fmla="*/ 5727700 h 5740399"/>
              <a:gd name="connsiteX9" fmla="*/ 0 w 4635500"/>
              <a:gd name="connsiteY9" fmla="*/ 4174062 h 5740399"/>
              <a:gd name="connsiteX10" fmla="*/ 723900 w 4635500"/>
              <a:gd name="connsiteY10" fmla="*/ 220138 h 5740399"/>
              <a:gd name="connsiteX0" fmla="*/ 723900 w 4635500"/>
              <a:gd name="connsiteY0" fmla="*/ 220138 h 5740399"/>
              <a:gd name="connsiteX1" fmla="*/ 944038 w 4635500"/>
              <a:gd name="connsiteY1" fmla="*/ 0 h 5740399"/>
              <a:gd name="connsiteX2" fmla="*/ 1824562 w 4635500"/>
              <a:gd name="connsiteY2" fmla="*/ 0 h 5740399"/>
              <a:gd name="connsiteX3" fmla="*/ 2044700 w 4635500"/>
              <a:gd name="connsiteY3" fmla="*/ 220138 h 5740399"/>
              <a:gd name="connsiteX4" fmla="*/ 2044700 w 4635500"/>
              <a:gd name="connsiteY4" fmla="*/ 1189562 h 5740399"/>
              <a:gd name="connsiteX5" fmla="*/ 1824562 w 4635500"/>
              <a:gd name="connsiteY5" fmla="*/ 1409700 h 5740399"/>
              <a:gd name="connsiteX6" fmla="*/ 4635500 w 4635500"/>
              <a:gd name="connsiteY6" fmla="*/ 1396999 h 5740399"/>
              <a:gd name="connsiteX7" fmla="*/ 4610100 w 4635500"/>
              <a:gd name="connsiteY7" fmla="*/ 2425699 h 5740399"/>
              <a:gd name="connsiteX8" fmla="*/ 4635500 w 4635500"/>
              <a:gd name="connsiteY8" fmla="*/ 5740399 h 5740399"/>
              <a:gd name="connsiteX9" fmla="*/ 2379138 w 4635500"/>
              <a:gd name="connsiteY9" fmla="*/ 5727700 h 5740399"/>
              <a:gd name="connsiteX10" fmla="*/ 0 w 4635500"/>
              <a:gd name="connsiteY10" fmla="*/ 4174062 h 5740399"/>
              <a:gd name="connsiteX11" fmla="*/ 723900 w 4635500"/>
              <a:gd name="connsiteY11" fmla="*/ 220138 h 5740399"/>
              <a:gd name="connsiteX0" fmla="*/ 723900 w 4635500"/>
              <a:gd name="connsiteY0" fmla="*/ 220138 h 5740399"/>
              <a:gd name="connsiteX1" fmla="*/ 944038 w 4635500"/>
              <a:gd name="connsiteY1" fmla="*/ 0 h 5740399"/>
              <a:gd name="connsiteX2" fmla="*/ 1824562 w 4635500"/>
              <a:gd name="connsiteY2" fmla="*/ 0 h 5740399"/>
              <a:gd name="connsiteX3" fmla="*/ 2044700 w 4635500"/>
              <a:gd name="connsiteY3" fmla="*/ 220138 h 5740399"/>
              <a:gd name="connsiteX4" fmla="*/ 2044700 w 4635500"/>
              <a:gd name="connsiteY4" fmla="*/ 1189562 h 5740399"/>
              <a:gd name="connsiteX5" fmla="*/ 4351862 w 4635500"/>
              <a:gd name="connsiteY5" fmla="*/ 673100 h 5740399"/>
              <a:gd name="connsiteX6" fmla="*/ 4635500 w 4635500"/>
              <a:gd name="connsiteY6" fmla="*/ 1396999 h 5740399"/>
              <a:gd name="connsiteX7" fmla="*/ 4610100 w 4635500"/>
              <a:gd name="connsiteY7" fmla="*/ 2425699 h 5740399"/>
              <a:gd name="connsiteX8" fmla="*/ 4635500 w 4635500"/>
              <a:gd name="connsiteY8" fmla="*/ 5740399 h 5740399"/>
              <a:gd name="connsiteX9" fmla="*/ 2379138 w 4635500"/>
              <a:gd name="connsiteY9" fmla="*/ 5727700 h 5740399"/>
              <a:gd name="connsiteX10" fmla="*/ 0 w 4635500"/>
              <a:gd name="connsiteY10" fmla="*/ 4174062 h 5740399"/>
              <a:gd name="connsiteX11" fmla="*/ 723900 w 4635500"/>
              <a:gd name="connsiteY11" fmla="*/ 220138 h 5740399"/>
              <a:gd name="connsiteX0" fmla="*/ 723900 w 4981927"/>
              <a:gd name="connsiteY0" fmla="*/ 611016 h 6131277"/>
              <a:gd name="connsiteX1" fmla="*/ 944038 w 4981927"/>
              <a:gd name="connsiteY1" fmla="*/ 390878 h 6131277"/>
              <a:gd name="connsiteX2" fmla="*/ 1824562 w 4981927"/>
              <a:gd name="connsiteY2" fmla="*/ 390878 h 6131277"/>
              <a:gd name="connsiteX3" fmla="*/ 2044700 w 4981927"/>
              <a:gd name="connsiteY3" fmla="*/ 611016 h 6131277"/>
              <a:gd name="connsiteX4" fmla="*/ 2044700 w 4981927"/>
              <a:gd name="connsiteY4" fmla="*/ 1580440 h 6131277"/>
              <a:gd name="connsiteX5" fmla="*/ 4597400 w 4981927"/>
              <a:gd name="connsiteY5" fmla="*/ 86077 h 6131277"/>
              <a:gd name="connsiteX6" fmla="*/ 4351862 w 4981927"/>
              <a:gd name="connsiteY6" fmla="*/ 1063978 h 6131277"/>
              <a:gd name="connsiteX7" fmla="*/ 4635500 w 4981927"/>
              <a:gd name="connsiteY7" fmla="*/ 1787877 h 6131277"/>
              <a:gd name="connsiteX8" fmla="*/ 4610100 w 4981927"/>
              <a:gd name="connsiteY8" fmla="*/ 2816577 h 6131277"/>
              <a:gd name="connsiteX9" fmla="*/ 4635500 w 4981927"/>
              <a:gd name="connsiteY9" fmla="*/ 6131277 h 6131277"/>
              <a:gd name="connsiteX10" fmla="*/ 2379138 w 4981927"/>
              <a:gd name="connsiteY10" fmla="*/ 6118578 h 6131277"/>
              <a:gd name="connsiteX11" fmla="*/ 0 w 4981927"/>
              <a:gd name="connsiteY11" fmla="*/ 4564940 h 6131277"/>
              <a:gd name="connsiteX12" fmla="*/ 723900 w 4981927"/>
              <a:gd name="connsiteY12" fmla="*/ 611016 h 6131277"/>
              <a:gd name="connsiteX0" fmla="*/ 4597400 w 4981927"/>
              <a:gd name="connsiteY0" fmla="*/ 86077 h 6131277"/>
              <a:gd name="connsiteX1" fmla="*/ 4351862 w 4981927"/>
              <a:gd name="connsiteY1" fmla="*/ 1063978 h 6131277"/>
              <a:gd name="connsiteX2" fmla="*/ 4635500 w 4981927"/>
              <a:gd name="connsiteY2" fmla="*/ 1787877 h 6131277"/>
              <a:gd name="connsiteX3" fmla="*/ 4610100 w 4981927"/>
              <a:gd name="connsiteY3" fmla="*/ 2816577 h 6131277"/>
              <a:gd name="connsiteX4" fmla="*/ 4635500 w 4981927"/>
              <a:gd name="connsiteY4" fmla="*/ 6131277 h 6131277"/>
              <a:gd name="connsiteX5" fmla="*/ 2379138 w 4981927"/>
              <a:gd name="connsiteY5" fmla="*/ 6118578 h 6131277"/>
              <a:gd name="connsiteX6" fmla="*/ 0 w 4981927"/>
              <a:gd name="connsiteY6" fmla="*/ 4564940 h 6131277"/>
              <a:gd name="connsiteX7" fmla="*/ 723900 w 4981927"/>
              <a:gd name="connsiteY7" fmla="*/ 611016 h 6131277"/>
              <a:gd name="connsiteX8" fmla="*/ 944038 w 4981927"/>
              <a:gd name="connsiteY8" fmla="*/ 390878 h 6131277"/>
              <a:gd name="connsiteX9" fmla="*/ 1824562 w 4981927"/>
              <a:gd name="connsiteY9" fmla="*/ 390878 h 6131277"/>
              <a:gd name="connsiteX10" fmla="*/ 2044700 w 4981927"/>
              <a:gd name="connsiteY10" fmla="*/ 611016 h 6131277"/>
              <a:gd name="connsiteX11" fmla="*/ 2136140 w 4981927"/>
              <a:gd name="connsiteY11" fmla="*/ 1671880 h 6131277"/>
              <a:gd name="connsiteX0" fmla="*/ 4597400 w 4981927"/>
              <a:gd name="connsiteY0" fmla="*/ 86077 h 6131277"/>
              <a:gd name="connsiteX1" fmla="*/ 4351862 w 4981927"/>
              <a:gd name="connsiteY1" fmla="*/ 1063978 h 6131277"/>
              <a:gd name="connsiteX2" fmla="*/ 4635500 w 4981927"/>
              <a:gd name="connsiteY2" fmla="*/ 1787877 h 6131277"/>
              <a:gd name="connsiteX3" fmla="*/ 4610100 w 4981927"/>
              <a:gd name="connsiteY3" fmla="*/ 2816577 h 6131277"/>
              <a:gd name="connsiteX4" fmla="*/ 4635500 w 4981927"/>
              <a:gd name="connsiteY4" fmla="*/ 6131277 h 6131277"/>
              <a:gd name="connsiteX5" fmla="*/ 2379138 w 4981927"/>
              <a:gd name="connsiteY5" fmla="*/ 6118578 h 6131277"/>
              <a:gd name="connsiteX6" fmla="*/ 0 w 4981927"/>
              <a:gd name="connsiteY6" fmla="*/ 4564940 h 6131277"/>
              <a:gd name="connsiteX7" fmla="*/ 723900 w 4981927"/>
              <a:gd name="connsiteY7" fmla="*/ 611016 h 6131277"/>
              <a:gd name="connsiteX8" fmla="*/ 944038 w 4981927"/>
              <a:gd name="connsiteY8" fmla="*/ 390878 h 6131277"/>
              <a:gd name="connsiteX9" fmla="*/ 1824562 w 4981927"/>
              <a:gd name="connsiteY9" fmla="*/ 390878 h 6131277"/>
              <a:gd name="connsiteX10" fmla="*/ 2044700 w 4981927"/>
              <a:gd name="connsiteY10" fmla="*/ 611016 h 6131277"/>
              <a:gd name="connsiteX0" fmla="*/ 4597400 w 4981927"/>
              <a:gd name="connsiteY0" fmla="*/ 86077 h 6131277"/>
              <a:gd name="connsiteX1" fmla="*/ 4351862 w 4981927"/>
              <a:gd name="connsiteY1" fmla="*/ 1063978 h 6131277"/>
              <a:gd name="connsiteX2" fmla="*/ 4635500 w 4981927"/>
              <a:gd name="connsiteY2" fmla="*/ 1787877 h 6131277"/>
              <a:gd name="connsiteX3" fmla="*/ 4610100 w 4981927"/>
              <a:gd name="connsiteY3" fmla="*/ 2816577 h 6131277"/>
              <a:gd name="connsiteX4" fmla="*/ 4635500 w 4981927"/>
              <a:gd name="connsiteY4" fmla="*/ 6131277 h 6131277"/>
              <a:gd name="connsiteX5" fmla="*/ 2379138 w 4981927"/>
              <a:gd name="connsiteY5" fmla="*/ 6118578 h 6131277"/>
              <a:gd name="connsiteX6" fmla="*/ 0 w 4981927"/>
              <a:gd name="connsiteY6" fmla="*/ 4564940 h 6131277"/>
              <a:gd name="connsiteX7" fmla="*/ 723900 w 4981927"/>
              <a:gd name="connsiteY7" fmla="*/ 611016 h 6131277"/>
              <a:gd name="connsiteX8" fmla="*/ 944038 w 4981927"/>
              <a:gd name="connsiteY8" fmla="*/ 390878 h 6131277"/>
              <a:gd name="connsiteX9" fmla="*/ 1824562 w 4981927"/>
              <a:gd name="connsiteY9" fmla="*/ 390878 h 6131277"/>
              <a:gd name="connsiteX0" fmla="*/ 4351862 w 4635500"/>
              <a:gd name="connsiteY0" fmla="*/ 673100 h 5740399"/>
              <a:gd name="connsiteX1" fmla="*/ 4635500 w 4635500"/>
              <a:gd name="connsiteY1" fmla="*/ 1396999 h 5740399"/>
              <a:gd name="connsiteX2" fmla="*/ 4610100 w 4635500"/>
              <a:gd name="connsiteY2" fmla="*/ 2425699 h 5740399"/>
              <a:gd name="connsiteX3" fmla="*/ 4635500 w 4635500"/>
              <a:gd name="connsiteY3" fmla="*/ 5740399 h 5740399"/>
              <a:gd name="connsiteX4" fmla="*/ 2379138 w 4635500"/>
              <a:gd name="connsiteY4" fmla="*/ 5727700 h 5740399"/>
              <a:gd name="connsiteX5" fmla="*/ 0 w 4635500"/>
              <a:gd name="connsiteY5" fmla="*/ 4174062 h 5740399"/>
              <a:gd name="connsiteX6" fmla="*/ 723900 w 4635500"/>
              <a:gd name="connsiteY6" fmla="*/ 220138 h 5740399"/>
              <a:gd name="connsiteX7" fmla="*/ 944038 w 4635500"/>
              <a:gd name="connsiteY7" fmla="*/ 0 h 5740399"/>
              <a:gd name="connsiteX8" fmla="*/ 1824562 w 4635500"/>
              <a:gd name="connsiteY8" fmla="*/ 0 h 5740399"/>
              <a:gd name="connsiteX0" fmla="*/ 4351862 w 4635500"/>
              <a:gd name="connsiteY0" fmla="*/ 673100 h 5740399"/>
              <a:gd name="connsiteX1" fmla="*/ 4635500 w 4635500"/>
              <a:gd name="connsiteY1" fmla="*/ 1396999 h 5740399"/>
              <a:gd name="connsiteX2" fmla="*/ 4610100 w 4635500"/>
              <a:gd name="connsiteY2" fmla="*/ 2425699 h 5740399"/>
              <a:gd name="connsiteX3" fmla="*/ 4635500 w 4635500"/>
              <a:gd name="connsiteY3" fmla="*/ 5740399 h 5740399"/>
              <a:gd name="connsiteX4" fmla="*/ 2379138 w 4635500"/>
              <a:gd name="connsiteY4" fmla="*/ 5727700 h 5740399"/>
              <a:gd name="connsiteX5" fmla="*/ 0 w 4635500"/>
              <a:gd name="connsiteY5" fmla="*/ 4174062 h 5740399"/>
              <a:gd name="connsiteX6" fmla="*/ 723900 w 4635500"/>
              <a:gd name="connsiteY6" fmla="*/ 220138 h 5740399"/>
              <a:gd name="connsiteX7" fmla="*/ 944038 w 4635500"/>
              <a:gd name="connsiteY7" fmla="*/ 0 h 5740399"/>
              <a:gd name="connsiteX8" fmla="*/ 4364562 w 4635500"/>
              <a:gd name="connsiteY8" fmla="*/ 0 h 5740399"/>
              <a:gd name="connsiteX0" fmla="*/ 4580110 w 4863748"/>
              <a:gd name="connsiteY0" fmla="*/ 673100 h 5740399"/>
              <a:gd name="connsiteX1" fmla="*/ 4863748 w 4863748"/>
              <a:gd name="connsiteY1" fmla="*/ 1396999 h 5740399"/>
              <a:gd name="connsiteX2" fmla="*/ 4838348 w 4863748"/>
              <a:gd name="connsiteY2" fmla="*/ 2425699 h 5740399"/>
              <a:gd name="connsiteX3" fmla="*/ 4863748 w 4863748"/>
              <a:gd name="connsiteY3" fmla="*/ 5740399 h 5740399"/>
              <a:gd name="connsiteX4" fmla="*/ 2607386 w 4863748"/>
              <a:gd name="connsiteY4" fmla="*/ 5727700 h 5740399"/>
              <a:gd name="connsiteX5" fmla="*/ 396523 w 4863748"/>
              <a:gd name="connsiteY5" fmla="*/ 4333874 h 5740399"/>
              <a:gd name="connsiteX6" fmla="*/ 228248 w 4863748"/>
              <a:gd name="connsiteY6" fmla="*/ 4174062 h 5740399"/>
              <a:gd name="connsiteX7" fmla="*/ 952148 w 4863748"/>
              <a:gd name="connsiteY7" fmla="*/ 220138 h 5740399"/>
              <a:gd name="connsiteX8" fmla="*/ 1172286 w 4863748"/>
              <a:gd name="connsiteY8" fmla="*/ 0 h 5740399"/>
              <a:gd name="connsiteX9" fmla="*/ 4592810 w 4863748"/>
              <a:gd name="connsiteY9" fmla="*/ 0 h 5740399"/>
              <a:gd name="connsiteX0" fmla="*/ 4580110 w 4863748"/>
              <a:gd name="connsiteY0" fmla="*/ 673100 h 5740399"/>
              <a:gd name="connsiteX1" fmla="*/ 4863748 w 4863748"/>
              <a:gd name="connsiteY1" fmla="*/ 1396999 h 5740399"/>
              <a:gd name="connsiteX2" fmla="*/ 4838348 w 4863748"/>
              <a:gd name="connsiteY2" fmla="*/ 2425699 h 5740399"/>
              <a:gd name="connsiteX3" fmla="*/ 4863748 w 4863748"/>
              <a:gd name="connsiteY3" fmla="*/ 5740399 h 5740399"/>
              <a:gd name="connsiteX4" fmla="*/ 2607386 w 4863748"/>
              <a:gd name="connsiteY4" fmla="*/ 5727700 h 5740399"/>
              <a:gd name="connsiteX5" fmla="*/ 396523 w 4863748"/>
              <a:gd name="connsiteY5" fmla="*/ 4562474 h 5740399"/>
              <a:gd name="connsiteX6" fmla="*/ 228248 w 4863748"/>
              <a:gd name="connsiteY6" fmla="*/ 4174062 h 5740399"/>
              <a:gd name="connsiteX7" fmla="*/ 952148 w 4863748"/>
              <a:gd name="connsiteY7" fmla="*/ 220138 h 5740399"/>
              <a:gd name="connsiteX8" fmla="*/ 1172286 w 4863748"/>
              <a:gd name="connsiteY8" fmla="*/ 0 h 5740399"/>
              <a:gd name="connsiteX9" fmla="*/ 4592810 w 4863748"/>
              <a:gd name="connsiteY9" fmla="*/ 0 h 5740399"/>
              <a:gd name="connsiteX0" fmla="*/ 4552064 w 4835702"/>
              <a:gd name="connsiteY0" fmla="*/ 673100 h 5740399"/>
              <a:gd name="connsiteX1" fmla="*/ 4835702 w 4835702"/>
              <a:gd name="connsiteY1" fmla="*/ 1396999 h 5740399"/>
              <a:gd name="connsiteX2" fmla="*/ 4810302 w 4835702"/>
              <a:gd name="connsiteY2" fmla="*/ 2425699 h 5740399"/>
              <a:gd name="connsiteX3" fmla="*/ 4835702 w 4835702"/>
              <a:gd name="connsiteY3" fmla="*/ 5740399 h 5740399"/>
              <a:gd name="connsiteX4" fmla="*/ 2579340 w 4835702"/>
              <a:gd name="connsiteY4" fmla="*/ 5727700 h 5740399"/>
              <a:gd name="connsiteX5" fmla="*/ 368477 w 4835702"/>
              <a:gd name="connsiteY5" fmla="*/ 4562474 h 5740399"/>
              <a:gd name="connsiteX6" fmla="*/ 825677 w 4835702"/>
              <a:gd name="connsiteY6" fmla="*/ 4486274 h 5740399"/>
              <a:gd name="connsiteX7" fmla="*/ 200202 w 4835702"/>
              <a:gd name="connsiteY7" fmla="*/ 4174062 h 5740399"/>
              <a:gd name="connsiteX8" fmla="*/ 924102 w 4835702"/>
              <a:gd name="connsiteY8" fmla="*/ 220138 h 5740399"/>
              <a:gd name="connsiteX9" fmla="*/ 1144240 w 4835702"/>
              <a:gd name="connsiteY9" fmla="*/ 0 h 5740399"/>
              <a:gd name="connsiteX10" fmla="*/ 4564764 w 4835702"/>
              <a:gd name="connsiteY10" fmla="*/ 0 h 5740399"/>
              <a:gd name="connsiteX0" fmla="*/ 4580110 w 4863748"/>
              <a:gd name="connsiteY0" fmla="*/ 673100 h 5740399"/>
              <a:gd name="connsiteX1" fmla="*/ 4863748 w 4863748"/>
              <a:gd name="connsiteY1" fmla="*/ 1396999 h 5740399"/>
              <a:gd name="connsiteX2" fmla="*/ 4838348 w 4863748"/>
              <a:gd name="connsiteY2" fmla="*/ 2425699 h 5740399"/>
              <a:gd name="connsiteX3" fmla="*/ 4863748 w 4863748"/>
              <a:gd name="connsiteY3" fmla="*/ 5740399 h 5740399"/>
              <a:gd name="connsiteX4" fmla="*/ 2607386 w 4863748"/>
              <a:gd name="connsiteY4" fmla="*/ 5727700 h 5740399"/>
              <a:gd name="connsiteX5" fmla="*/ 396523 w 4863748"/>
              <a:gd name="connsiteY5" fmla="*/ 4562474 h 5740399"/>
              <a:gd name="connsiteX6" fmla="*/ 228248 w 4863748"/>
              <a:gd name="connsiteY6" fmla="*/ 4174062 h 5740399"/>
              <a:gd name="connsiteX7" fmla="*/ 952148 w 4863748"/>
              <a:gd name="connsiteY7" fmla="*/ 220138 h 5740399"/>
              <a:gd name="connsiteX8" fmla="*/ 1172286 w 4863748"/>
              <a:gd name="connsiteY8" fmla="*/ 0 h 5740399"/>
              <a:gd name="connsiteX9" fmla="*/ 4592810 w 4863748"/>
              <a:gd name="connsiteY9" fmla="*/ 0 h 5740399"/>
              <a:gd name="connsiteX0" fmla="*/ 4351862 w 4635500"/>
              <a:gd name="connsiteY0" fmla="*/ 673100 h 5740399"/>
              <a:gd name="connsiteX1" fmla="*/ 4635500 w 4635500"/>
              <a:gd name="connsiteY1" fmla="*/ 1396999 h 5740399"/>
              <a:gd name="connsiteX2" fmla="*/ 4610100 w 4635500"/>
              <a:gd name="connsiteY2" fmla="*/ 2425699 h 5740399"/>
              <a:gd name="connsiteX3" fmla="*/ 4635500 w 4635500"/>
              <a:gd name="connsiteY3" fmla="*/ 5740399 h 5740399"/>
              <a:gd name="connsiteX4" fmla="*/ 2379138 w 4635500"/>
              <a:gd name="connsiteY4" fmla="*/ 5727700 h 5740399"/>
              <a:gd name="connsiteX5" fmla="*/ 0 w 4635500"/>
              <a:gd name="connsiteY5" fmla="*/ 4174062 h 5740399"/>
              <a:gd name="connsiteX6" fmla="*/ 723900 w 4635500"/>
              <a:gd name="connsiteY6" fmla="*/ 220138 h 5740399"/>
              <a:gd name="connsiteX7" fmla="*/ 944038 w 4635500"/>
              <a:gd name="connsiteY7" fmla="*/ 0 h 5740399"/>
              <a:gd name="connsiteX8" fmla="*/ 4364562 w 4635500"/>
              <a:gd name="connsiteY8" fmla="*/ 0 h 5740399"/>
              <a:gd name="connsiteX0" fmla="*/ 4351862 w 4635500"/>
              <a:gd name="connsiteY0" fmla="*/ 673100 h 5740399"/>
              <a:gd name="connsiteX1" fmla="*/ 4635500 w 4635500"/>
              <a:gd name="connsiteY1" fmla="*/ 1396999 h 5740399"/>
              <a:gd name="connsiteX2" fmla="*/ 4610100 w 4635500"/>
              <a:gd name="connsiteY2" fmla="*/ 2425699 h 5740399"/>
              <a:gd name="connsiteX3" fmla="*/ 4635500 w 4635500"/>
              <a:gd name="connsiteY3" fmla="*/ 5740399 h 5740399"/>
              <a:gd name="connsiteX4" fmla="*/ 0 w 4635500"/>
              <a:gd name="connsiteY4" fmla="*/ 4174062 h 5740399"/>
              <a:gd name="connsiteX5" fmla="*/ 723900 w 4635500"/>
              <a:gd name="connsiteY5" fmla="*/ 220138 h 5740399"/>
              <a:gd name="connsiteX6" fmla="*/ 944038 w 4635500"/>
              <a:gd name="connsiteY6" fmla="*/ 0 h 5740399"/>
              <a:gd name="connsiteX7" fmla="*/ 4364562 w 4635500"/>
              <a:gd name="connsiteY7" fmla="*/ 0 h 5740399"/>
              <a:gd name="connsiteX0" fmla="*/ 4351862 w 4635500"/>
              <a:gd name="connsiteY0" fmla="*/ 673100 h 5740399"/>
              <a:gd name="connsiteX1" fmla="*/ 4635500 w 4635500"/>
              <a:gd name="connsiteY1" fmla="*/ 1396999 h 5740399"/>
              <a:gd name="connsiteX2" fmla="*/ 4610100 w 4635500"/>
              <a:gd name="connsiteY2" fmla="*/ 2425699 h 5740399"/>
              <a:gd name="connsiteX3" fmla="*/ 4635500 w 4635500"/>
              <a:gd name="connsiteY3" fmla="*/ 5740399 h 5740399"/>
              <a:gd name="connsiteX4" fmla="*/ 476250 w 4635500"/>
              <a:gd name="connsiteY4" fmla="*/ 4330699 h 5740399"/>
              <a:gd name="connsiteX5" fmla="*/ 0 w 4635500"/>
              <a:gd name="connsiteY5" fmla="*/ 4174062 h 5740399"/>
              <a:gd name="connsiteX6" fmla="*/ 723900 w 4635500"/>
              <a:gd name="connsiteY6" fmla="*/ 220138 h 5740399"/>
              <a:gd name="connsiteX7" fmla="*/ 944038 w 4635500"/>
              <a:gd name="connsiteY7" fmla="*/ 0 h 5740399"/>
              <a:gd name="connsiteX8" fmla="*/ 4364562 w 4635500"/>
              <a:gd name="connsiteY8" fmla="*/ 0 h 5740399"/>
              <a:gd name="connsiteX0" fmla="*/ 4351862 w 4635500"/>
              <a:gd name="connsiteY0" fmla="*/ 673100 h 5740399"/>
              <a:gd name="connsiteX1" fmla="*/ 4635500 w 4635500"/>
              <a:gd name="connsiteY1" fmla="*/ 1396999 h 5740399"/>
              <a:gd name="connsiteX2" fmla="*/ 4610100 w 4635500"/>
              <a:gd name="connsiteY2" fmla="*/ 2425699 h 5740399"/>
              <a:gd name="connsiteX3" fmla="*/ 4635500 w 4635500"/>
              <a:gd name="connsiteY3" fmla="*/ 5740399 h 5740399"/>
              <a:gd name="connsiteX4" fmla="*/ 476250 w 4635500"/>
              <a:gd name="connsiteY4" fmla="*/ 4330699 h 5740399"/>
              <a:gd name="connsiteX5" fmla="*/ 114300 w 4635500"/>
              <a:gd name="connsiteY5" fmla="*/ 4552949 h 5740399"/>
              <a:gd name="connsiteX6" fmla="*/ 0 w 4635500"/>
              <a:gd name="connsiteY6" fmla="*/ 4174062 h 5740399"/>
              <a:gd name="connsiteX7" fmla="*/ 723900 w 4635500"/>
              <a:gd name="connsiteY7" fmla="*/ 220138 h 5740399"/>
              <a:gd name="connsiteX8" fmla="*/ 944038 w 4635500"/>
              <a:gd name="connsiteY8" fmla="*/ 0 h 5740399"/>
              <a:gd name="connsiteX9" fmla="*/ 4364562 w 4635500"/>
              <a:gd name="connsiteY9" fmla="*/ 0 h 5740399"/>
              <a:gd name="connsiteX0" fmla="*/ 4351862 w 4635500"/>
              <a:gd name="connsiteY0" fmla="*/ 673100 h 5740399"/>
              <a:gd name="connsiteX1" fmla="*/ 4635500 w 4635500"/>
              <a:gd name="connsiteY1" fmla="*/ 1396999 h 5740399"/>
              <a:gd name="connsiteX2" fmla="*/ 4610100 w 4635500"/>
              <a:gd name="connsiteY2" fmla="*/ 2425699 h 5740399"/>
              <a:gd name="connsiteX3" fmla="*/ 4635500 w 4635500"/>
              <a:gd name="connsiteY3" fmla="*/ 5740399 h 5740399"/>
              <a:gd name="connsiteX4" fmla="*/ 1905000 w 4635500"/>
              <a:gd name="connsiteY4" fmla="*/ 5492749 h 5740399"/>
              <a:gd name="connsiteX5" fmla="*/ 114300 w 4635500"/>
              <a:gd name="connsiteY5" fmla="*/ 4552949 h 5740399"/>
              <a:gd name="connsiteX6" fmla="*/ 0 w 4635500"/>
              <a:gd name="connsiteY6" fmla="*/ 4174062 h 5740399"/>
              <a:gd name="connsiteX7" fmla="*/ 723900 w 4635500"/>
              <a:gd name="connsiteY7" fmla="*/ 220138 h 5740399"/>
              <a:gd name="connsiteX8" fmla="*/ 944038 w 4635500"/>
              <a:gd name="connsiteY8" fmla="*/ 0 h 5740399"/>
              <a:gd name="connsiteX9" fmla="*/ 4364562 w 4635500"/>
              <a:gd name="connsiteY9" fmla="*/ 0 h 5740399"/>
              <a:gd name="connsiteX0" fmla="*/ 4409012 w 4692650"/>
              <a:gd name="connsiteY0" fmla="*/ 673100 h 5740399"/>
              <a:gd name="connsiteX1" fmla="*/ 4692650 w 4692650"/>
              <a:gd name="connsiteY1" fmla="*/ 1396999 h 5740399"/>
              <a:gd name="connsiteX2" fmla="*/ 4667250 w 4692650"/>
              <a:gd name="connsiteY2" fmla="*/ 2425699 h 5740399"/>
              <a:gd name="connsiteX3" fmla="*/ 4692650 w 4692650"/>
              <a:gd name="connsiteY3" fmla="*/ 5740399 h 5740399"/>
              <a:gd name="connsiteX4" fmla="*/ 1962150 w 4692650"/>
              <a:gd name="connsiteY4" fmla="*/ 5492749 h 5740399"/>
              <a:gd name="connsiteX5" fmla="*/ 171450 w 4692650"/>
              <a:gd name="connsiteY5" fmla="*/ 4552949 h 5740399"/>
              <a:gd name="connsiteX6" fmla="*/ 57150 w 4692650"/>
              <a:gd name="connsiteY6" fmla="*/ 4174062 h 5740399"/>
              <a:gd name="connsiteX7" fmla="*/ 781050 w 4692650"/>
              <a:gd name="connsiteY7" fmla="*/ 220138 h 5740399"/>
              <a:gd name="connsiteX8" fmla="*/ 1001188 w 4692650"/>
              <a:gd name="connsiteY8" fmla="*/ 0 h 5740399"/>
              <a:gd name="connsiteX9" fmla="*/ 4421712 w 4692650"/>
              <a:gd name="connsiteY9" fmla="*/ 0 h 5740399"/>
              <a:gd name="connsiteX0" fmla="*/ 4409012 w 4692650"/>
              <a:gd name="connsiteY0" fmla="*/ 673100 h 5740399"/>
              <a:gd name="connsiteX1" fmla="*/ 4692650 w 4692650"/>
              <a:gd name="connsiteY1" fmla="*/ 1396999 h 5740399"/>
              <a:gd name="connsiteX2" fmla="*/ 4667250 w 4692650"/>
              <a:gd name="connsiteY2" fmla="*/ 2425699 h 5740399"/>
              <a:gd name="connsiteX3" fmla="*/ 4692650 w 4692650"/>
              <a:gd name="connsiteY3" fmla="*/ 5740399 h 5740399"/>
              <a:gd name="connsiteX4" fmla="*/ 1962150 w 4692650"/>
              <a:gd name="connsiteY4" fmla="*/ 5492749 h 5740399"/>
              <a:gd name="connsiteX5" fmla="*/ 171450 w 4692650"/>
              <a:gd name="connsiteY5" fmla="*/ 4552949 h 5740399"/>
              <a:gd name="connsiteX6" fmla="*/ 57150 w 4692650"/>
              <a:gd name="connsiteY6" fmla="*/ 4174062 h 5740399"/>
              <a:gd name="connsiteX7" fmla="*/ 781050 w 4692650"/>
              <a:gd name="connsiteY7" fmla="*/ 220138 h 5740399"/>
              <a:gd name="connsiteX8" fmla="*/ 1001188 w 4692650"/>
              <a:gd name="connsiteY8" fmla="*/ 0 h 5740399"/>
              <a:gd name="connsiteX9" fmla="*/ 4421712 w 4692650"/>
              <a:gd name="connsiteY9" fmla="*/ 0 h 5740399"/>
              <a:gd name="connsiteX0" fmla="*/ 4409012 w 4692650"/>
              <a:gd name="connsiteY0" fmla="*/ 673100 h 5492749"/>
              <a:gd name="connsiteX1" fmla="*/ 4692650 w 4692650"/>
              <a:gd name="connsiteY1" fmla="*/ 1396999 h 5492749"/>
              <a:gd name="connsiteX2" fmla="*/ 4667250 w 4692650"/>
              <a:gd name="connsiteY2" fmla="*/ 2425699 h 5492749"/>
              <a:gd name="connsiteX3" fmla="*/ 4648200 w 4692650"/>
              <a:gd name="connsiteY3" fmla="*/ 5149849 h 5492749"/>
              <a:gd name="connsiteX4" fmla="*/ 1962150 w 4692650"/>
              <a:gd name="connsiteY4" fmla="*/ 5492749 h 5492749"/>
              <a:gd name="connsiteX5" fmla="*/ 171450 w 4692650"/>
              <a:gd name="connsiteY5" fmla="*/ 4552949 h 5492749"/>
              <a:gd name="connsiteX6" fmla="*/ 57150 w 4692650"/>
              <a:gd name="connsiteY6" fmla="*/ 4174062 h 5492749"/>
              <a:gd name="connsiteX7" fmla="*/ 781050 w 4692650"/>
              <a:gd name="connsiteY7" fmla="*/ 220138 h 5492749"/>
              <a:gd name="connsiteX8" fmla="*/ 1001188 w 4692650"/>
              <a:gd name="connsiteY8" fmla="*/ 0 h 5492749"/>
              <a:gd name="connsiteX9" fmla="*/ 4421712 w 4692650"/>
              <a:gd name="connsiteY9" fmla="*/ 0 h 5492749"/>
              <a:gd name="connsiteX0" fmla="*/ 4409012 w 4692650"/>
              <a:gd name="connsiteY0" fmla="*/ 673100 h 5518149"/>
              <a:gd name="connsiteX1" fmla="*/ 4692650 w 4692650"/>
              <a:gd name="connsiteY1" fmla="*/ 1396999 h 5518149"/>
              <a:gd name="connsiteX2" fmla="*/ 4667250 w 4692650"/>
              <a:gd name="connsiteY2" fmla="*/ 2425699 h 5518149"/>
              <a:gd name="connsiteX3" fmla="*/ 4648200 w 4692650"/>
              <a:gd name="connsiteY3" fmla="*/ 5149849 h 5518149"/>
              <a:gd name="connsiteX4" fmla="*/ 4648200 w 4692650"/>
              <a:gd name="connsiteY4" fmla="*/ 5518149 h 5518149"/>
              <a:gd name="connsiteX5" fmla="*/ 1962150 w 4692650"/>
              <a:gd name="connsiteY5" fmla="*/ 5492749 h 5518149"/>
              <a:gd name="connsiteX6" fmla="*/ 171450 w 4692650"/>
              <a:gd name="connsiteY6" fmla="*/ 4552949 h 5518149"/>
              <a:gd name="connsiteX7" fmla="*/ 57150 w 4692650"/>
              <a:gd name="connsiteY7" fmla="*/ 4174062 h 5518149"/>
              <a:gd name="connsiteX8" fmla="*/ 781050 w 4692650"/>
              <a:gd name="connsiteY8" fmla="*/ 220138 h 5518149"/>
              <a:gd name="connsiteX9" fmla="*/ 1001188 w 4692650"/>
              <a:gd name="connsiteY9" fmla="*/ 0 h 5518149"/>
              <a:gd name="connsiteX10" fmla="*/ 4421712 w 4692650"/>
              <a:gd name="connsiteY10" fmla="*/ 0 h 5518149"/>
              <a:gd name="connsiteX0" fmla="*/ 4409012 w 4692650"/>
              <a:gd name="connsiteY0" fmla="*/ 673100 h 5518149"/>
              <a:gd name="connsiteX1" fmla="*/ 4692650 w 4692650"/>
              <a:gd name="connsiteY1" fmla="*/ 1396999 h 5518149"/>
              <a:gd name="connsiteX2" fmla="*/ 4667250 w 4692650"/>
              <a:gd name="connsiteY2" fmla="*/ 2425699 h 5518149"/>
              <a:gd name="connsiteX3" fmla="*/ 4648200 w 4692650"/>
              <a:gd name="connsiteY3" fmla="*/ 5149849 h 5518149"/>
              <a:gd name="connsiteX4" fmla="*/ 4648200 w 4692650"/>
              <a:gd name="connsiteY4" fmla="*/ 5518149 h 5518149"/>
              <a:gd name="connsiteX5" fmla="*/ 3981450 w 4692650"/>
              <a:gd name="connsiteY5" fmla="*/ 5511799 h 5518149"/>
              <a:gd name="connsiteX6" fmla="*/ 1962150 w 4692650"/>
              <a:gd name="connsiteY6" fmla="*/ 5492749 h 5518149"/>
              <a:gd name="connsiteX7" fmla="*/ 171450 w 4692650"/>
              <a:gd name="connsiteY7" fmla="*/ 4552949 h 5518149"/>
              <a:gd name="connsiteX8" fmla="*/ 57150 w 4692650"/>
              <a:gd name="connsiteY8" fmla="*/ 4174062 h 5518149"/>
              <a:gd name="connsiteX9" fmla="*/ 781050 w 4692650"/>
              <a:gd name="connsiteY9" fmla="*/ 220138 h 5518149"/>
              <a:gd name="connsiteX10" fmla="*/ 1001188 w 4692650"/>
              <a:gd name="connsiteY10" fmla="*/ 0 h 5518149"/>
              <a:gd name="connsiteX11" fmla="*/ 4421712 w 4692650"/>
              <a:gd name="connsiteY11" fmla="*/ 0 h 5518149"/>
              <a:gd name="connsiteX0" fmla="*/ 4409012 w 4692650"/>
              <a:gd name="connsiteY0" fmla="*/ 673100 h 5518149"/>
              <a:gd name="connsiteX1" fmla="*/ 4692650 w 4692650"/>
              <a:gd name="connsiteY1" fmla="*/ 1396999 h 5518149"/>
              <a:gd name="connsiteX2" fmla="*/ 4667250 w 4692650"/>
              <a:gd name="connsiteY2" fmla="*/ 2425699 h 5518149"/>
              <a:gd name="connsiteX3" fmla="*/ 4648200 w 4692650"/>
              <a:gd name="connsiteY3" fmla="*/ 5149849 h 5518149"/>
              <a:gd name="connsiteX4" fmla="*/ 4648200 w 4692650"/>
              <a:gd name="connsiteY4" fmla="*/ 5518149 h 5518149"/>
              <a:gd name="connsiteX5" fmla="*/ 3981450 w 4692650"/>
              <a:gd name="connsiteY5" fmla="*/ 5511799 h 5518149"/>
              <a:gd name="connsiteX6" fmla="*/ 1962150 w 4692650"/>
              <a:gd name="connsiteY6" fmla="*/ 5492749 h 5518149"/>
              <a:gd name="connsiteX7" fmla="*/ 171450 w 4692650"/>
              <a:gd name="connsiteY7" fmla="*/ 4552949 h 5518149"/>
              <a:gd name="connsiteX8" fmla="*/ 57150 w 4692650"/>
              <a:gd name="connsiteY8" fmla="*/ 4174062 h 5518149"/>
              <a:gd name="connsiteX9" fmla="*/ 781050 w 4692650"/>
              <a:gd name="connsiteY9" fmla="*/ 220138 h 5518149"/>
              <a:gd name="connsiteX10" fmla="*/ 1001188 w 4692650"/>
              <a:gd name="connsiteY10" fmla="*/ 0 h 5518149"/>
              <a:gd name="connsiteX11" fmla="*/ 4421712 w 4692650"/>
              <a:gd name="connsiteY11" fmla="*/ 0 h 5518149"/>
              <a:gd name="connsiteX12" fmla="*/ 4409012 w 4692650"/>
              <a:gd name="connsiteY12" fmla="*/ 673100 h 5518149"/>
              <a:gd name="connsiteX0" fmla="*/ 4409012 w 4667250"/>
              <a:gd name="connsiteY0" fmla="*/ 673100 h 5518149"/>
              <a:gd name="connsiteX1" fmla="*/ 4667250 w 4667250"/>
              <a:gd name="connsiteY1" fmla="*/ 2425699 h 5518149"/>
              <a:gd name="connsiteX2" fmla="*/ 4648200 w 4667250"/>
              <a:gd name="connsiteY2" fmla="*/ 5149849 h 5518149"/>
              <a:gd name="connsiteX3" fmla="*/ 4648200 w 4667250"/>
              <a:gd name="connsiteY3" fmla="*/ 5518149 h 5518149"/>
              <a:gd name="connsiteX4" fmla="*/ 3981450 w 4667250"/>
              <a:gd name="connsiteY4" fmla="*/ 5511799 h 5518149"/>
              <a:gd name="connsiteX5" fmla="*/ 1962150 w 4667250"/>
              <a:gd name="connsiteY5" fmla="*/ 5492749 h 5518149"/>
              <a:gd name="connsiteX6" fmla="*/ 171450 w 4667250"/>
              <a:gd name="connsiteY6" fmla="*/ 4552949 h 5518149"/>
              <a:gd name="connsiteX7" fmla="*/ 57150 w 4667250"/>
              <a:gd name="connsiteY7" fmla="*/ 4174062 h 5518149"/>
              <a:gd name="connsiteX8" fmla="*/ 781050 w 4667250"/>
              <a:gd name="connsiteY8" fmla="*/ 220138 h 5518149"/>
              <a:gd name="connsiteX9" fmla="*/ 1001188 w 4667250"/>
              <a:gd name="connsiteY9" fmla="*/ 0 h 5518149"/>
              <a:gd name="connsiteX10" fmla="*/ 4421712 w 4667250"/>
              <a:gd name="connsiteY10" fmla="*/ 0 h 5518149"/>
              <a:gd name="connsiteX11" fmla="*/ 4409012 w 4667250"/>
              <a:gd name="connsiteY11" fmla="*/ 673100 h 5518149"/>
              <a:gd name="connsiteX0" fmla="*/ 4409012 w 4648200"/>
              <a:gd name="connsiteY0" fmla="*/ 673100 h 5518149"/>
              <a:gd name="connsiteX1" fmla="*/ 4648200 w 4648200"/>
              <a:gd name="connsiteY1" fmla="*/ 5149849 h 5518149"/>
              <a:gd name="connsiteX2" fmla="*/ 4648200 w 4648200"/>
              <a:gd name="connsiteY2" fmla="*/ 5518149 h 5518149"/>
              <a:gd name="connsiteX3" fmla="*/ 3981450 w 4648200"/>
              <a:gd name="connsiteY3" fmla="*/ 5511799 h 5518149"/>
              <a:gd name="connsiteX4" fmla="*/ 1962150 w 4648200"/>
              <a:gd name="connsiteY4" fmla="*/ 5492749 h 5518149"/>
              <a:gd name="connsiteX5" fmla="*/ 171450 w 4648200"/>
              <a:gd name="connsiteY5" fmla="*/ 4552949 h 5518149"/>
              <a:gd name="connsiteX6" fmla="*/ 57150 w 4648200"/>
              <a:gd name="connsiteY6" fmla="*/ 4174062 h 5518149"/>
              <a:gd name="connsiteX7" fmla="*/ 781050 w 4648200"/>
              <a:gd name="connsiteY7" fmla="*/ 220138 h 5518149"/>
              <a:gd name="connsiteX8" fmla="*/ 1001188 w 4648200"/>
              <a:gd name="connsiteY8" fmla="*/ 0 h 5518149"/>
              <a:gd name="connsiteX9" fmla="*/ 4421712 w 4648200"/>
              <a:gd name="connsiteY9" fmla="*/ 0 h 5518149"/>
              <a:gd name="connsiteX10" fmla="*/ 4409012 w 4648200"/>
              <a:gd name="connsiteY10" fmla="*/ 673100 h 5518149"/>
              <a:gd name="connsiteX0" fmla="*/ 4409012 w 4648200"/>
              <a:gd name="connsiteY0" fmla="*/ 673100 h 5511799"/>
              <a:gd name="connsiteX1" fmla="*/ 4648200 w 4648200"/>
              <a:gd name="connsiteY1" fmla="*/ 5149849 h 5511799"/>
              <a:gd name="connsiteX2" fmla="*/ 3981450 w 4648200"/>
              <a:gd name="connsiteY2" fmla="*/ 5511799 h 5511799"/>
              <a:gd name="connsiteX3" fmla="*/ 1962150 w 4648200"/>
              <a:gd name="connsiteY3" fmla="*/ 5492749 h 5511799"/>
              <a:gd name="connsiteX4" fmla="*/ 171450 w 4648200"/>
              <a:gd name="connsiteY4" fmla="*/ 4552949 h 5511799"/>
              <a:gd name="connsiteX5" fmla="*/ 57150 w 4648200"/>
              <a:gd name="connsiteY5" fmla="*/ 4174062 h 5511799"/>
              <a:gd name="connsiteX6" fmla="*/ 781050 w 4648200"/>
              <a:gd name="connsiteY6" fmla="*/ 220138 h 5511799"/>
              <a:gd name="connsiteX7" fmla="*/ 1001188 w 4648200"/>
              <a:gd name="connsiteY7" fmla="*/ 0 h 5511799"/>
              <a:gd name="connsiteX8" fmla="*/ 4421712 w 4648200"/>
              <a:gd name="connsiteY8" fmla="*/ 0 h 5511799"/>
              <a:gd name="connsiteX9" fmla="*/ 4409012 w 4648200"/>
              <a:gd name="connsiteY9" fmla="*/ 673100 h 5511799"/>
              <a:gd name="connsiteX0" fmla="*/ 4409012 w 4421712"/>
              <a:gd name="connsiteY0" fmla="*/ 673100 h 5511799"/>
              <a:gd name="connsiteX1" fmla="*/ 4301067 w 4421712"/>
              <a:gd name="connsiteY1" fmla="*/ 5141383 h 5511799"/>
              <a:gd name="connsiteX2" fmla="*/ 3981450 w 4421712"/>
              <a:gd name="connsiteY2" fmla="*/ 5511799 h 5511799"/>
              <a:gd name="connsiteX3" fmla="*/ 1962150 w 4421712"/>
              <a:gd name="connsiteY3" fmla="*/ 5492749 h 5511799"/>
              <a:gd name="connsiteX4" fmla="*/ 171450 w 4421712"/>
              <a:gd name="connsiteY4" fmla="*/ 4552949 h 5511799"/>
              <a:gd name="connsiteX5" fmla="*/ 57150 w 4421712"/>
              <a:gd name="connsiteY5" fmla="*/ 4174062 h 5511799"/>
              <a:gd name="connsiteX6" fmla="*/ 781050 w 4421712"/>
              <a:gd name="connsiteY6" fmla="*/ 220138 h 5511799"/>
              <a:gd name="connsiteX7" fmla="*/ 1001188 w 4421712"/>
              <a:gd name="connsiteY7" fmla="*/ 0 h 5511799"/>
              <a:gd name="connsiteX8" fmla="*/ 4421712 w 4421712"/>
              <a:gd name="connsiteY8" fmla="*/ 0 h 5511799"/>
              <a:gd name="connsiteX9" fmla="*/ 4409012 w 4421712"/>
              <a:gd name="connsiteY9" fmla="*/ 673100 h 5511799"/>
              <a:gd name="connsiteX0" fmla="*/ 4409012 w 4409012"/>
              <a:gd name="connsiteY0" fmla="*/ 673100 h 5511799"/>
              <a:gd name="connsiteX1" fmla="*/ 4301067 w 4409012"/>
              <a:gd name="connsiteY1" fmla="*/ 5141383 h 5511799"/>
              <a:gd name="connsiteX2" fmla="*/ 3981450 w 4409012"/>
              <a:gd name="connsiteY2" fmla="*/ 5511799 h 5511799"/>
              <a:gd name="connsiteX3" fmla="*/ 1962150 w 4409012"/>
              <a:gd name="connsiteY3" fmla="*/ 5492749 h 5511799"/>
              <a:gd name="connsiteX4" fmla="*/ 171450 w 4409012"/>
              <a:gd name="connsiteY4" fmla="*/ 4552949 h 5511799"/>
              <a:gd name="connsiteX5" fmla="*/ 57150 w 4409012"/>
              <a:gd name="connsiteY5" fmla="*/ 4174062 h 5511799"/>
              <a:gd name="connsiteX6" fmla="*/ 781050 w 4409012"/>
              <a:gd name="connsiteY6" fmla="*/ 220138 h 5511799"/>
              <a:gd name="connsiteX7" fmla="*/ 1001188 w 4409012"/>
              <a:gd name="connsiteY7" fmla="*/ 0 h 5511799"/>
              <a:gd name="connsiteX8" fmla="*/ 4315883 w 4409012"/>
              <a:gd name="connsiteY8" fmla="*/ 0 h 5511799"/>
              <a:gd name="connsiteX9" fmla="*/ 4409012 w 4409012"/>
              <a:gd name="connsiteY9" fmla="*/ 673100 h 5511799"/>
              <a:gd name="connsiteX0" fmla="*/ 4298950 w 4315883"/>
              <a:gd name="connsiteY0" fmla="*/ 673100 h 5511799"/>
              <a:gd name="connsiteX1" fmla="*/ 4301067 w 4315883"/>
              <a:gd name="connsiteY1" fmla="*/ 5141383 h 5511799"/>
              <a:gd name="connsiteX2" fmla="*/ 3981450 w 4315883"/>
              <a:gd name="connsiteY2" fmla="*/ 5511799 h 5511799"/>
              <a:gd name="connsiteX3" fmla="*/ 1962150 w 4315883"/>
              <a:gd name="connsiteY3" fmla="*/ 5492749 h 5511799"/>
              <a:gd name="connsiteX4" fmla="*/ 171450 w 4315883"/>
              <a:gd name="connsiteY4" fmla="*/ 4552949 h 5511799"/>
              <a:gd name="connsiteX5" fmla="*/ 57150 w 4315883"/>
              <a:gd name="connsiteY5" fmla="*/ 4174062 h 5511799"/>
              <a:gd name="connsiteX6" fmla="*/ 781050 w 4315883"/>
              <a:gd name="connsiteY6" fmla="*/ 220138 h 5511799"/>
              <a:gd name="connsiteX7" fmla="*/ 1001188 w 4315883"/>
              <a:gd name="connsiteY7" fmla="*/ 0 h 5511799"/>
              <a:gd name="connsiteX8" fmla="*/ 4315883 w 4315883"/>
              <a:gd name="connsiteY8" fmla="*/ 0 h 5511799"/>
              <a:gd name="connsiteX9" fmla="*/ 4298950 w 4315883"/>
              <a:gd name="connsiteY9" fmla="*/ 673100 h 5511799"/>
              <a:gd name="connsiteX0" fmla="*/ 4298950 w 4315883"/>
              <a:gd name="connsiteY0" fmla="*/ 673100 h 5511800"/>
              <a:gd name="connsiteX1" fmla="*/ 4301067 w 4315883"/>
              <a:gd name="connsiteY1" fmla="*/ 5141383 h 5511800"/>
              <a:gd name="connsiteX2" fmla="*/ 4311650 w 4315883"/>
              <a:gd name="connsiteY2" fmla="*/ 5511800 h 5511800"/>
              <a:gd name="connsiteX3" fmla="*/ 1962150 w 4315883"/>
              <a:gd name="connsiteY3" fmla="*/ 5492749 h 5511800"/>
              <a:gd name="connsiteX4" fmla="*/ 171450 w 4315883"/>
              <a:gd name="connsiteY4" fmla="*/ 4552949 h 5511800"/>
              <a:gd name="connsiteX5" fmla="*/ 57150 w 4315883"/>
              <a:gd name="connsiteY5" fmla="*/ 4174062 h 5511800"/>
              <a:gd name="connsiteX6" fmla="*/ 781050 w 4315883"/>
              <a:gd name="connsiteY6" fmla="*/ 220138 h 5511800"/>
              <a:gd name="connsiteX7" fmla="*/ 1001188 w 4315883"/>
              <a:gd name="connsiteY7" fmla="*/ 0 h 5511800"/>
              <a:gd name="connsiteX8" fmla="*/ 4315883 w 4315883"/>
              <a:gd name="connsiteY8" fmla="*/ 0 h 5511800"/>
              <a:gd name="connsiteX9" fmla="*/ 4298950 w 4315883"/>
              <a:gd name="connsiteY9" fmla="*/ 673100 h 5511800"/>
              <a:gd name="connsiteX0" fmla="*/ 4263250 w 4275950"/>
              <a:gd name="connsiteY0" fmla="*/ 673100 h 5511800"/>
              <a:gd name="connsiteX1" fmla="*/ 4265367 w 4275950"/>
              <a:gd name="connsiteY1" fmla="*/ 5141383 h 5511800"/>
              <a:gd name="connsiteX2" fmla="*/ 4275950 w 4275950"/>
              <a:gd name="connsiteY2" fmla="*/ 5511800 h 5511800"/>
              <a:gd name="connsiteX3" fmla="*/ 1926450 w 4275950"/>
              <a:gd name="connsiteY3" fmla="*/ 5492749 h 5511800"/>
              <a:gd name="connsiteX4" fmla="*/ 135750 w 4275950"/>
              <a:gd name="connsiteY4" fmla="*/ 4552949 h 5511800"/>
              <a:gd name="connsiteX5" fmla="*/ 21450 w 4275950"/>
              <a:gd name="connsiteY5" fmla="*/ 4174062 h 5511800"/>
              <a:gd name="connsiteX6" fmla="*/ 745350 w 4275950"/>
              <a:gd name="connsiteY6" fmla="*/ 220138 h 5511800"/>
              <a:gd name="connsiteX7" fmla="*/ 965488 w 4275950"/>
              <a:gd name="connsiteY7" fmla="*/ 0 h 5511800"/>
              <a:gd name="connsiteX8" fmla="*/ 4211603 w 4275950"/>
              <a:gd name="connsiteY8" fmla="*/ 0 h 5511800"/>
              <a:gd name="connsiteX9" fmla="*/ 4263250 w 4275950"/>
              <a:gd name="connsiteY9" fmla="*/ 673100 h 5511800"/>
              <a:gd name="connsiteX0" fmla="*/ 4263250 w 4275950"/>
              <a:gd name="connsiteY0" fmla="*/ 673100 h 5511800"/>
              <a:gd name="connsiteX1" fmla="*/ 4265367 w 4275950"/>
              <a:gd name="connsiteY1" fmla="*/ 5141383 h 5511800"/>
              <a:gd name="connsiteX2" fmla="*/ 4275950 w 4275950"/>
              <a:gd name="connsiteY2" fmla="*/ 5511800 h 5511800"/>
              <a:gd name="connsiteX3" fmla="*/ 1926450 w 4275950"/>
              <a:gd name="connsiteY3" fmla="*/ 5492749 h 5511800"/>
              <a:gd name="connsiteX4" fmla="*/ 1804531 w 4275950"/>
              <a:gd name="connsiteY4" fmla="*/ 5426709 h 5511800"/>
              <a:gd name="connsiteX5" fmla="*/ 135750 w 4275950"/>
              <a:gd name="connsiteY5" fmla="*/ 4552949 h 5511800"/>
              <a:gd name="connsiteX6" fmla="*/ 21450 w 4275950"/>
              <a:gd name="connsiteY6" fmla="*/ 4174062 h 5511800"/>
              <a:gd name="connsiteX7" fmla="*/ 745350 w 4275950"/>
              <a:gd name="connsiteY7" fmla="*/ 220138 h 5511800"/>
              <a:gd name="connsiteX8" fmla="*/ 965488 w 4275950"/>
              <a:gd name="connsiteY8" fmla="*/ 0 h 5511800"/>
              <a:gd name="connsiteX9" fmla="*/ 4211603 w 4275950"/>
              <a:gd name="connsiteY9" fmla="*/ 0 h 5511800"/>
              <a:gd name="connsiteX10" fmla="*/ 4263250 w 4275950"/>
              <a:gd name="connsiteY10" fmla="*/ 673100 h 5511800"/>
              <a:gd name="connsiteX0" fmla="*/ 4263250 w 4275950"/>
              <a:gd name="connsiteY0" fmla="*/ 673100 h 5511800"/>
              <a:gd name="connsiteX1" fmla="*/ 4265367 w 4275950"/>
              <a:gd name="connsiteY1" fmla="*/ 5141383 h 5511800"/>
              <a:gd name="connsiteX2" fmla="*/ 4275950 w 4275950"/>
              <a:gd name="connsiteY2" fmla="*/ 5511800 h 5511800"/>
              <a:gd name="connsiteX3" fmla="*/ 1804531 w 4275950"/>
              <a:gd name="connsiteY3" fmla="*/ 5426709 h 5511800"/>
              <a:gd name="connsiteX4" fmla="*/ 135750 w 4275950"/>
              <a:gd name="connsiteY4" fmla="*/ 4552949 h 5511800"/>
              <a:gd name="connsiteX5" fmla="*/ 21450 w 4275950"/>
              <a:gd name="connsiteY5" fmla="*/ 4174062 h 5511800"/>
              <a:gd name="connsiteX6" fmla="*/ 745350 w 4275950"/>
              <a:gd name="connsiteY6" fmla="*/ 220138 h 5511800"/>
              <a:gd name="connsiteX7" fmla="*/ 965488 w 4275950"/>
              <a:gd name="connsiteY7" fmla="*/ 0 h 5511800"/>
              <a:gd name="connsiteX8" fmla="*/ 4211603 w 4275950"/>
              <a:gd name="connsiteY8" fmla="*/ 0 h 5511800"/>
              <a:gd name="connsiteX9" fmla="*/ 4263250 w 4275950"/>
              <a:gd name="connsiteY9" fmla="*/ 673100 h 5511800"/>
              <a:gd name="connsiteX0" fmla="*/ 4263250 w 4265367"/>
              <a:gd name="connsiteY0" fmla="*/ 673100 h 5426709"/>
              <a:gd name="connsiteX1" fmla="*/ 4265367 w 4265367"/>
              <a:gd name="connsiteY1" fmla="*/ 5141383 h 5426709"/>
              <a:gd name="connsiteX2" fmla="*/ 4142600 w 4265367"/>
              <a:gd name="connsiteY2" fmla="*/ 5374639 h 5426709"/>
              <a:gd name="connsiteX3" fmla="*/ 1804531 w 4265367"/>
              <a:gd name="connsiteY3" fmla="*/ 5426709 h 5426709"/>
              <a:gd name="connsiteX4" fmla="*/ 135750 w 4265367"/>
              <a:gd name="connsiteY4" fmla="*/ 4552949 h 5426709"/>
              <a:gd name="connsiteX5" fmla="*/ 21450 w 4265367"/>
              <a:gd name="connsiteY5" fmla="*/ 4174062 h 5426709"/>
              <a:gd name="connsiteX6" fmla="*/ 745350 w 4265367"/>
              <a:gd name="connsiteY6" fmla="*/ 220138 h 5426709"/>
              <a:gd name="connsiteX7" fmla="*/ 965488 w 4265367"/>
              <a:gd name="connsiteY7" fmla="*/ 0 h 5426709"/>
              <a:gd name="connsiteX8" fmla="*/ 4211603 w 4265367"/>
              <a:gd name="connsiteY8" fmla="*/ 0 h 5426709"/>
              <a:gd name="connsiteX9" fmla="*/ 4263250 w 4265367"/>
              <a:gd name="connsiteY9" fmla="*/ 673100 h 5426709"/>
              <a:gd name="connsiteX0" fmla="*/ 4263250 w 4265367"/>
              <a:gd name="connsiteY0" fmla="*/ 673100 h 5426709"/>
              <a:gd name="connsiteX1" fmla="*/ 4265367 w 4265367"/>
              <a:gd name="connsiteY1" fmla="*/ 5141383 h 5426709"/>
              <a:gd name="connsiteX2" fmla="*/ 4207370 w 4265367"/>
              <a:gd name="connsiteY2" fmla="*/ 5424168 h 5426709"/>
              <a:gd name="connsiteX3" fmla="*/ 1804531 w 4265367"/>
              <a:gd name="connsiteY3" fmla="*/ 5426709 h 5426709"/>
              <a:gd name="connsiteX4" fmla="*/ 135750 w 4265367"/>
              <a:gd name="connsiteY4" fmla="*/ 4552949 h 5426709"/>
              <a:gd name="connsiteX5" fmla="*/ 21450 w 4265367"/>
              <a:gd name="connsiteY5" fmla="*/ 4174062 h 5426709"/>
              <a:gd name="connsiteX6" fmla="*/ 745350 w 4265367"/>
              <a:gd name="connsiteY6" fmla="*/ 220138 h 5426709"/>
              <a:gd name="connsiteX7" fmla="*/ 965488 w 4265367"/>
              <a:gd name="connsiteY7" fmla="*/ 0 h 5426709"/>
              <a:gd name="connsiteX8" fmla="*/ 4211603 w 4265367"/>
              <a:gd name="connsiteY8" fmla="*/ 0 h 5426709"/>
              <a:gd name="connsiteX9" fmla="*/ 4263250 w 4265367"/>
              <a:gd name="connsiteY9" fmla="*/ 673100 h 5426709"/>
              <a:gd name="connsiteX0" fmla="*/ 4211603 w 4470973"/>
              <a:gd name="connsiteY0" fmla="*/ 0 h 5426709"/>
              <a:gd name="connsiteX1" fmla="*/ 4265367 w 4470973"/>
              <a:gd name="connsiteY1" fmla="*/ 5141383 h 5426709"/>
              <a:gd name="connsiteX2" fmla="*/ 4207370 w 4470973"/>
              <a:gd name="connsiteY2" fmla="*/ 5424168 h 5426709"/>
              <a:gd name="connsiteX3" fmla="*/ 1804531 w 4470973"/>
              <a:gd name="connsiteY3" fmla="*/ 5426709 h 5426709"/>
              <a:gd name="connsiteX4" fmla="*/ 135750 w 4470973"/>
              <a:gd name="connsiteY4" fmla="*/ 4552949 h 5426709"/>
              <a:gd name="connsiteX5" fmla="*/ 21450 w 4470973"/>
              <a:gd name="connsiteY5" fmla="*/ 4174062 h 5426709"/>
              <a:gd name="connsiteX6" fmla="*/ 745350 w 4470973"/>
              <a:gd name="connsiteY6" fmla="*/ 220138 h 5426709"/>
              <a:gd name="connsiteX7" fmla="*/ 965488 w 4470973"/>
              <a:gd name="connsiteY7" fmla="*/ 0 h 5426709"/>
              <a:gd name="connsiteX8" fmla="*/ 4211603 w 4470973"/>
              <a:gd name="connsiteY8" fmla="*/ 0 h 5426709"/>
              <a:gd name="connsiteX0" fmla="*/ 4211603 w 4265375"/>
              <a:gd name="connsiteY0" fmla="*/ 0 h 5426709"/>
              <a:gd name="connsiteX1" fmla="*/ 4265367 w 4265375"/>
              <a:gd name="connsiteY1" fmla="*/ 5141383 h 5426709"/>
              <a:gd name="connsiteX2" fmla="*/ 4207370 w 4265375"/>
              <a:gd name="connsiteY2" fmla="*/ 5424168 h 5426709"/>
              <a:gd name="connsiteX3" fmla="*/ 1804531 w 4265375"/>
              <a:gd name="connsiteY3" fmla="*/ 5426709 h 5426709"/>
              <a:gd name="connsiteX4" fmla="*/ 135750 w 4265375"/>
              <a:gd name="connsiteY4" fmla="*/ 4552949 h 5426709"/>
              <a:gd name="connsiteX5" fmla="*/ 21450 w 4265375"/>
              <a:gd name="connsiteY5" fmla="*/ 4174062 h 5426709"/>
              <a:gd name="connsiteX6" fmla="*/ 745350 w 4265375"/>
              <a:gd name="connsiteY6" fmla="*/ 220138 h 5426709"/>
              <a:gd name="connsiteX7" fmla="*/ 965488 w 4265375"/>
              <a:gd name="connsiteY7" fmla="*/ 0 h 5426709"/>
              <a:gd name="connsiteX8" fmla="*/ 4211603 w 4265375"/>
              <a:gd name="connsiteY8" fmla="*/ 0 h 5426709"/>
              <a:gd name="connsiteX0" fmla="*/ 4211603 w 4212853"/>
              <a:gd name="connsiteY0" fmla="*/ 0 h 5426709"/>
              <a:gd name="connsiteX1" fmla="*/ 4177737 w 4212853"/>
              <a:gd name="connsiteY1" fmla="*/ 5133762 h 5426709"/>
              <a:gd name="connsiteX2" fmla="*/ 4207370 w 4212853"/>
              <a:gd name="connsiteY2" fmla="*/ 5424168 h 5426709"/>
              <a:gd name="connsiteX3" fmla="*/ 1804531 w 4212853"/>
              <a:gd name="connsiteY3" fmla="*/ 5426709 h 5426709"/>
              <a:gd name="connsiteX4" fmla="*/ 135750 w 4212853"/>
              <a:gd name="connsiteY4" fmla="*/ 4552949 h 5426709"/>
              <a:gd name="connsiteX5" fmla="*/ 21450 w 4212853"/>
              <a:gd name="connsiteY5" fmla="*/ 4174062 h 5426709"/>
              <a:gd name="connsiteX6" fmla="*/ 745350 w 4212853"/>
              <a:gd name="connsiteY6" fmla="*/ 220138 h 5426709"/>
              <a:gd name="connsiteX7" fmla="*/ 965488 w 4212853"/>
              <a:gd name="connsiteY7" fmla="*/ 0 h 5426709"/>
              <a:gd name="connsiteX8" fmla="*/ 4211603 w 4212853"/>
              <a:gd name="connsiteY8" fmla="*/ 0 h 5426709"/>
              <a:gd name="connsiteX0" fmla="*/ 4211603 w 4214977"/>
              <a:gd name="connsiteY0" fmla="*/ 0 h 5426709"/>
              <a:gd name="connsiteX1" fmla="*/ 4208217 w 4214977"/>
              <a:gd name="connsiteY1" fmla="*/ 5137571 h 5426709"/>
              <a:gd name="connsiteX2" fmla="*/ 4207370 w 4214977"/>
              <a:gd name="connsiteY2" fmla="*/ 5424168 h 5426709"/>
              <a:gd name="connsiteX3" fmla="*/ 1804531 w 4214977"/>
              <a:gd name="connsiteY3" fmla="*/ 5426709 h 5426709"/>
              <a:gd name="connsiteX4" fmla="*/ 135750 w 4214977"/>
              <a:gd name="connsiteY4" fmla="*/ 4552949 h 5426709"/>
              <a:gd name="connsiteX5" fmla="*/ 21450 w 4214977"/>
              <a:gd name="connsiteY5" fmla="*/ 4174062 h 5426709"/>
              <a:gd name="connsiteX6" fmla="*/ 745350 w 4214977"/>
              <a:gd name="connsiteY6" fmla="*/ 220138 h 5426709"/>
              <a:gd name="connsiteX7" fmla="*/ 965488 w 4214977"/>
              <a:gd name="connsiteY7" fmla="*/ 0 h 5426709"/>
              <a:gd name="connsiteX8" fmla="*/ 4211603 w 4214977"/>
              <a:gd name="connsiteY8" fmla="*/ 0 h 5426709"/>
              <a:gd name="connsiteX0" fmla="*/ 4219223 w 4221594"/>
              <a:gd name="connsiteY0" fmla="*/ 0 h 5426709"/>
              <a:gd name="connsiteX1" fmla="*/ 4208217 w 4221594"/>
              <a:gd name="connsiteY1" fmla="*/ 5137571 h 5426709"/>
              <a:gd name="connsiteX2" fmla="*/ 4207370 w 4221594"/>
              <a:gd name="connsiteY2" fmla="*/ 5424168 h 5426709"/>
              <a:gd name="connsiteX3" fmla="*/ 1804531 w 4221594"/>
              <a:gd name="connsiteY3" fmla="*/ 5426709 h 5426709"/>
              <a:gd name="connsiteX4" fmla="*/ 135750 w 4221594"/>
              <a:gd name="connsiteY4" fmla="*/ 4552949 h 5426709"/>
              <a:gd name="connsiteX5" fmla="*/ 21450 w 4221594"/>
              <a:gd name="connsiteY5" fmla="*/ 4174062 h 5426709"/>
              <a:gd name="connsiteX6" fmla="*/ 745350 w 4221594"/>
              <a:gd name="connsiteY6" fmla="*/ 220138 h 5426709"/>
              <a:gd name="connsiteX7" fmla="*/ 965488 w 4221594"/>
              <a:gd name="connsiteY7" fmla="*/ 0 h 5426709"/>
              <a:gd name="connsiteX8" fmla="*/ 4219223 w 4221594"/>
              <a:gd name="connsiteY8" fmla="*/ 0 h 5426709"/>
              <a:gd name="connsiteX0" fmla="*/ 4219223 w 4221594"/>
              <a:gd name="connsiteY0" fmla="*/ 0 h 5426709"/>
              <a:gd name="connsiteX1" fmla="*/ 4208217 w 4221594"/>
              <a:gd name="connsiteY1" fmla="*/ 5137571 h 5426709"/>
              <a:gd name="connsiteX2" fmla="*/ 4207370 w 4221594"/>
              <a:gd name="connsiteY2" fmla="*/ 5424168 h 5426709"/>
              <a:gd name="connsiteX3" fmla="*/ 1804531 w 4221594"/>
              <a:gd name="connsiteY3" fmla="*/ 5426709 h 5426709"/>
              <a:gd name="connsiteX4" fmla="*/ 135750 w 4221594"/>
              <a:gd name="connsiteY4" fmla="*/ 4552949 h 5426709"/>
              <a:gd name="connsiteX5" fmla="*/ 21450 w 4221594"/>
              <a:gd name="connsiteY5" fmla="*/ 4174062 h 5426709"/>
              <a:gd name="connsiteX6" fmla="*/ 745350 w 4221594"/>
              <a:gd name="connsiteY6" fmla="*/ 220138 h 5426709"/>
              <a:gd name="connsiteX7" fmla="*/ 965488 w 4221594"/>
              <a:gd name="connsiteY7" fmla="*/ 0 h 5426709"/>
              <a:gd name="connsiteX8" fmla="*/ 4219223 w 4221594"/>
              <a:gd name="connsiteY8" fmla="*/ 0 h 5426709"/>
              <a:gd name="connsiteX0" fmla="*/ 4219223 w 4221594"/>
              <a:gd name="connsiteY0" fmla="*/ 0 h 5426709"/>
              <a:gd name="connsiteX1" fmla="*/ 4208217 w 4221594"/>
              <a:gd name="connsiteY1" fmla="*/ 5137570 h 5426709"/>
              <a:gd name="connsiteX2" fmla="*/ 4207370 w 4221594"/>
              <a:gd name="connsiteY2" fmla="*/ 5424168 h 5426709"/>
              <a:gd name="connsiteX3" fmla="*/ 1804531 w 4221594"/>
              <a:gd name="connsiteY3" fmla="*/ 5426709 h 5426709"/>
              <a:gd name="connsiteX4" fmla="*/ 135750 w 4221594"/>
              <a:gd name="connsiteY4" fmla="*/ 4552949 h 5426709"/>
              <a:gd name="connsiteX5" fmla="*/ 21450 w 4221594"/>
              <a:gd name="connsiteY5" fmla="*/ 4174062 h 5426709"/>
              <a:gd name="connsiteX6" fmla="*/ 745350 w 4221594"/>
              <a:gd name="connsiteY6" fmla="*/ 220138 h 5426709"/>
              <a:gd name="connsiteX7" fmla="*/ 965488 w 4221594"/>
              <a:gd name="connsiteY7" fmla="*/ 0 h 5426709"/>
              <a:gd name="connsiteX8" fmla="*/ 4219223 w 4221594"/>
              <a:gd name="connsiteY8" fmla="*/ 0 h 5426709"/>
              <a:gd name="connsiteX0" fmla="*/ 4219223 w 4221594"/>
              <a:gd name="connsiteY0" fmla="*/ 0 h 5426709"/>
              <a:gd name="connsiteX1" fmla="*/ 4208217 w 4221594"/>
              <a:gd name="connsiteY1" fmla="*/ 5137570 h 5426709"/>
              <a:gd name="connsiteX2" fmla="*/ 4207370 w 4221594"/>
              <a:gd name="connsiteY2" fmla="*/ 5424167 h 5426709"/>
              <a:gd name="connsiteX3" fmla="*/ 1804531 w 4221594"/>
              <a:gd name="connsiteY3" fmla="*/ 5426709 h 5426709"/>
              <a:gd name="connsiteX4" fmla="*/ 135750 w 4221594"/>
              <a:gd name="connsiteY4" fmla="*/ 4552949 h 5426709"/>
              <a:gd name="connsiteX5" fmla="*/ 21450 w 4221594"/>
              <a:gd name="connsiteY5" fmla="*/ 4174062 h 5426709"/>
              <a:gd name="connsiteX6" fmla="*/ 745350 w 4221594"/>
              <a:gd name="connsiteY6" fmla="*/ 220138 h 5426709"/>
              <a:gd name="connsiteX7" fmla="*/ 965488 w 4221594"/>
              <a:gd name="connsiteY7" fmla="*/ 0 h 5426709"/>
              <a:gd name="connsiteX8" fmla="*/ 4219223 w 4221594"/>
              <a:gd name="connsiteY8" fmla="*/ 0 h 5426709"/>
              <a:gd name="connsiteX0" fmla="*/ 4219223 w 4219330"/>
              <a:gd name="connsiteY0" fmla="*/ 0 h 5426709"/>
              <a:gd name="connsiteX1" fmla="*/ 4208217 w 4219330"/>
              <a:gd name="connsiteY1" fmla="*/ 5137570 h 5426709"/>
              <a:gd name="connsiteX2" fmla="*/ 4207370 w 4219330"/>
              <a:gd name="connsiteY2" fmla="*/ 5424167 h 5426709"/>
              <a:gd name="connsiteX3" fmla="*/ 1804531 w 4219330"/>
              <a:gd name="connsiteY3" fmla="*/ 5426709 h 5426709"/>
              <a:gd name="connsiteX4" fmla="*/ 135750 w 4219330"/>
              <a:gd name="connsiteY4" fmla="*/ 4552949 h 5426709"/>
              <a:gd name="connsiteX5" fmla="*/ 21450 w 4219330"/>
              <a:gd name="connsiteY5" fmla="*/ 4174062 h 5426709"/>
              <a:gd name="connsiteX6" fmla="*/ 745350 w 4219330"/>
              <a:gd name="connsiteY6" fmla="*/ 220138 h 5426709"/>
              <a:gd name="connsiteX7" fmla="*/ 965488 w 4219330"/>
              <a:gd name="connsiteY7" fmla="*/ 0 h 5426709"/>
              <a:gd name="connsiteX8" fmla="*/ 4219223 w 4219330"/>
              <a:gd name="connsiteY8" fmla="*/ 0 h 5426709"/>
              <a:gd name="connsiteX0" fmla="*/ 4173503 w 4208227"/>
              <a:gd name="connsiteY0" fmla="*/ 0 h 5426709"/>
              <a:gd name="connsiteX1" fmla="*/ 4208217 w 4208227"/>
              <a:gd name="connsiteY1" fmla="*/ 5137570 h 5426709"/>
              <a:gd name="connsiteX2" fmla="*/ 4207370 w 4208227"/>
              <a:gd name="connsiteY2" fmla="*/ 5424167 h 5426709"/>
              <a:gd name="connsiteX3" fmla="*/ 1804531 w 4208227"/>
              <a:gd name="connsiteY3" fmla="*/ 5426709 h 5426709"/>
              <a:gd name="connsiteX4" fmla="*/ 135750 w 4208227"/>
              <a:gd name="connsiteY4" fmla="*/ 4552949 h 5426709"/>
              <a:gd name="connsiteX5" fmla="*/ 21450 w 4208227"/>
              <a:gd name="connsiteY5" fmla="*/ 4174062 h 5426709"/>
              <a:gd name="connsiteX6" fmla="*/ 745350 w 4208227"/>
              <a:gd name="connsiteY6" fmla="*/ 220138 h 5426709"/>
              <a:gd name="connsiteX7" fmla="*/ 965488 w 4208227"/>
              <a:gd name="connsiteY7" fmla="*/ 0 h 5426709"/>
              <a:gd name="connsiteX8" fmla="*/ 4173503 w 4208227"/>
              <a:gd name="connsiteY8" fmla="*/ 0 h 5426709"/>
              <a:gd name="connsiteX0" fmla="*/ 4207793 w 4208773"/>
              <a:gd name="connsiteY0" fmla="*/ 0 h 5426709"/>
              <a:gd name="connsiteX1" fmla="*/ 4208217 w 4208773"/>
              <a:gd name="connsiteY1" fmla="*/ 5137570 h 5426709"/>
              <a:gd name="connsiteX2" fmla="*/ 4207370 w 4208773"/>
              <a:gd name="connsiteY2" fmla="*/ 5424167 h 5426709"/>
              <a:gd name="connsiteX3" fmla="*/ 1804531 w 4208773"/>
              <a:gd name="connsiteY3" fmla="*/ 5426709 h 5426709"/>
              <a:gd name="connsiteX4" fmla="*/ 135750 w 4208773"/>
              <a:gd name="connsiteY4" fmla="*/ 4552949 h 5426709"/>
              <a:gd name="connsiteX5" fmla="*/ 21450 w 4208773"/>
              <a:gd name="connsiteY5" fmla="*/ 4174062 h 5426709"/>
              <a:gd name="connsiteX6" fmla="*/ 745350 w 4208773"/>
              <a:gd name="connsiteY6" fmla="*/ 220138 h 5426709"/>
              <a:gd name="connsiteX7" fmla="*/ 965488 w 4208773"/>
              <a:gd name="connsiteY7" fmla="*/ 0 h 5426709"/>
              <a:gd name="connsiteX8" fmla="*/ 4207793 w 4208773"/>
              <a:gd name="connsiteY8" fmla="*/ 0 h 5426709"/>
              <a:gd name="connsiteX0" fmla="*/ 4211603 w 4211874"/>
              <a:gd name="connsiteY0" fmla="*/ 0 h 5426709"/>
              <a:gd name="connsiteX1" fmla="*/ 4208217 w 4211874"/>
              <a:gd name="connsiteY1" fmla="*/ 5137570 h 5426709"/>
              <a:gd name="connsiteX2" fmla="*/ 4207370 w 4211874"/>
              <a:gd name="connsiteY2" fmla="*/ 5424167 h 5426709"/>
              <a:gd name="connsiteX3" fmla="*/ 1804531 w 4211874"/>
              <a:gd name="connsiteY3" fmla="*/ 5426709 h 5426709"/>
              <a:gd name="connsiteX4" fmla="*/ 135750 w 4211874"/>
              <a:gd name="connsiteY4" fmla="*/ 4552949 h 5426709"/>
              <a:gd name="connsiteX5" fmla="*/ 21450 w 4211874"/>
              <a:gd name="connsiteY5" fmla="*/ 4174062 h 5426709"/>
              <a:gd name="connsiteX6" fmla="*/ 745350 w 4211874"/>
              <a:gd name="connsiteY6" fmla="*/ 220138 h 5426709"/>
              <a:gd name="connsiteX7" fmla="*/ 965488 w 4211874"/>
              <a:gd name="connsiteY7" fmla="*/ 0 h 5426709"/>
              <a:gd name="connsiteX8" fmla="*/ 4211603 w 4211874"/>
              <a:gd name="connsiteY8" fmla="*/ 0 h 5426709"/>
              <a:gd name="connsiteX0" fmla="*/ 4211603 w 4214997"/>
              <a:gd name="connsiteY0" fmla="*/ 0 h 5426709"/>
              <a:gd name="connsiteX1" fmla="*/ 4208217 w 4214997"/>
              <a:gd name="connsiteY1" fmla="*/ 5137570 h 5426709"/>
              <a:gd name="connsiteX2" fmla="*/ 4214990 w 4214997"/>
              <a:gd name="connsiteY2" fmla="*/ 5424166 h 5426709"/>
              <a:gd name="connsiteX3" fmla="*/ 1804531 w 4214997"/>
              <a:gd name="connsiteY3" fmla="*/ 5426709 h 5426709"/>
              <a:gd name="connsiteX4" fmla="*/ 135750 w 4214997"/>
              <a:gd name="connsiteY4" fmla="*/ 4552949 h 5426709"/>
              <a:gd name="connsiteX5" fmla="*/ 21450 w 4214997"/>
              <a:gd name="connsiteY5" fmla="*/ 4174062 h 5426709"/>
              <a:gd name="connsiteX6" fmla="*/ 745350 w 4214997"/>
              <a:gd name="connsiteY6" fmla="*/ 220138 h 5426709"/>
              <a:gd name="connsiteX7" fmla="*/ 965488 w 4214997"/>
              <a:gd name="connsiteY7" fmla="*/ 0 h 5426709"/>
              <a:gd name="connsiteX8" fmla="*/ 4211603 w 4214997"/>
              <a:gd name="connsiteY8" fmla="*/ 0 h 5426709"/>
              <a:gd name="connsiteX0" fmla="*/ 4211603 w 4215927"/>
              <a:gd name="connsiteY0" fmla="*/ 0 h 5426709"/>
              <a:gd name="connsiteX1" fmla="*/ 4215837 w 4215927"/>
              <a:gd name="connsiteY1" fmla="*/ 5137569 h 5426709"/>
              <a:gd name="connsiteX2" fmla="*/ 4214990 w 4215927"/>
              <a:gd name="connsiteY2" fmla="*/ 5424166 h 5426709"/>
              <a:gd name="connsiteX3" fmla="*/ 1804531 w 4215927"/>
              <a:gd name="connsiteY3" fmla="*/ 5426709 h 5426709"/>
              <a:gd name="connsiteX4" fmla="*/ 135750 w 4215927"/>
              <a:gd name="connsiteY4" fmla="*/ 4552949 h 5426709"/>
              <a:gd name="connsiteX5" fmla="*/ 21450 w 4215927"/>
              <a:gd name="connsiteY5" fmla="*/ 4174062 h 5426709"/>
              <a:gd name="connsiteX6" fmla="*/ 745350 w 4215927"/>
              <a:gd name="connsiteY6" fmla="*/ 220138 h 5426709"/>
              <a:gd name="connsiteX7" fmla="*/ 965488 w 4215927"/>
              <a:gd name="connsiteY7" fmla="*/ 0 h 5426709"/>
              <a:gd name="connsiteX8" fmla="*/ 4211603 w 4215927"/>
              <a:gd name="connsiteY8" fmla="*/ 0 h 5426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5927" h="5426709">
                <a:moveTo>
                  <a:pt x="4211603" y="0"/>
                </a:moveTo>
                <a:cubicBezTo>
                  <a:pt x="4212943" y="944527"/>
                  <a:pt x="4216542" y="4233541"/>
                  <a:pt x="4215837" y="5137569"/>
                </a:cubicBezTo>
                <a:cubicBezTo>
                  <a:pt x="4215555" y="5233101"/>
                  <a:pt x="4215272" y="5328634"/>
                  <a:pt x="4214990" y="5424166"/>
                </a:cubicBezTo>
                <a:lnTo>
                  <a:pt x="1804531" y="5426709"/>
                </a:lnTo>
                <a:lnTo>
                  <a:pt x="135750" y="4552949"/>
                </a:lnTo>
                <a:cubicBezTo>
                  <a:pt x="27800" y="4477453"/>
                  <a:pt x="-35700" y="4433708"/>
                  <a:pt x="21450" y="4174062"/>
                </a:cubicBezTo>
                <a:lnTo>
                  <a:pt x="745350" y="220138"/>
                </a:lnTo>
                <a:cubicBezTo>
                  <a:pt x="745350" y="98559"/>
                  <a:pt x="843909" y="0"/>
                  <a:pt x="965488" y="0"/>
                </a:cubicBezTo>
                <a:lnTo>
                  <a:pt x="421160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lvl1pPr algn="ctr">
              <a:buNone/>
              <a:defRPr sz="1500" b="0" i="0" baseline="0">
                <a:solidFill>
                  <a:schemeClr val="tx1">
                    <a:lumMod val="75000"/>
                  </a:schemeClr>
                </a:solidFill>
                <a:latin typeface="DIN Offc Pro"/>
                <a:cs typeface="DIN Offc Pro"/>
              </a:defRPr>
            </a:lvl1pPr>
          </a:lstStyle>
          <a:p>
            <a:r>
              <a:rPr lang="en-US" dirty="0" smtClean="0"/>
              <a:t>Click icon to                 place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E0E9A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632" y="1472184"/>
            <a:ext cx="4535424" cy="46908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008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text w/ vert img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5177367" y="1435100"/>
            <a:ext cx="3965786" cy="5424163"/>
          </a:xfrm>
          <a:custGeom>
            <a:avLst/>
            <a:gdLst>
              <a:gd name="connsiteX0" fmla="*/ 0 w 1320800"/>
              <a:gd name="connsiteY0" fmla="*/ 220138 h 1409700"/>
              <a:gd name="connsiteX1" fmla="*/ 220138 w 1320800"/>
              <a:gd name="connsiteY1" fmla="*/ 0 h 1409700"/>
              <a:gd name="connsiteX2" fmla="*/ 1100662 w 1320800"/>
              <a:gd name="connsiteY2" fmla="*/ 0 h 1409700"/>
              <a:gd name="connsiteX3" fmla="*/ 1320800 w 1320800"/>
              <a:gd name="connsiteY3" fmla="*/ 220138 h 1409700"/>
              <a:gd name="connsiteX4" fmla="*/ 1320800 w 1320800"/>
              <a:gd name="connsiteY4" fmla="*/ 1189562 h 1409700"/>
              <a:gd name="connsiteX5" fmla="*/ 1100662 w 1320800"/>
              <a:gd name="connsiteY5" fmla="*/ 1409700 h 1409700"/>
              <a:gd name="connsiteX6" fmla="*/ 220138 w 1320800"/>
              <a:gd name="connsiteY6" fmla="*/ 1409700 h 1409700"/>
              <a:gd name="connsiteX7" fmla="*/ 0 w 1320800"/>
              <a:gd name="connsiteY7" fmla="*/ 1189562 h 1409700"/>
              <a:gd name="connsiteX8" fmla="*/ 0 w 1320800"/>
              <a:gd name="connsiteY8" fmla="*/ 220138 h 1409700"/>
              <a:gd name="connsiteX0" fmla="*/ 723900 w 2044700"/>
              <a:gd name="connsiteY0" fmla="*/ 220138 h 4295641"/>
              <a:gd name="connsiteX1" fmla="*/ 944038 w 2044700"/>
              <a:gd name="connsiteY1" fmla="*/ 0 h 4295641"/>
              <a:gd name="connsiteX2" fmla="*/ 1824562 w 2044700"/>
              <a:gd name="connsiteY2" fmla="*/ 0 h 4295641"/>
              <a:gd name="connsiteX3" fmla="*/ 2044700 w 2044700"/>
              <a:gd name="connsiteY3" fmla="*/ 220138 h 4295641"/>
              <a:gd name="connsiteX4" fmla="*/ 2044700 w 2044700"/>
              <a:gd name="connsiteY4" fmla="*/ 1189562 h 4295641"/>
              <a:gd name="connsiteX5" fmla="*/ 1824562 w 2044700"/>
              <a:gd name="connsiteY5" fmla="*/ 1409700 h 4295641"/>
              <a:gd name="connsiteX6" fmla="*/ 944038 w 2044700"/>
              <a:gd name="connsiteY6" fmla="*/ 1409700 h 4295641"/>
              <a:gd name="connsiteX7" fmla="*/ 0 w 2044700"/>
              <a:gd name="connsiteY7" fmla="*/ 4174062 h 4295641"/>
              <a:gd name="connsiteX8" fmla="*/ 723900 w 2044700"/>
              <a:gd name="connsiteY8" fmla="*/ 220138 h 4295641"/>
              <a:gd name="connsiteX0" fmla="*/ 723900 w 2379138"/>
              <a:gd name="connsiteY0" fmla="*/ 220138 h 5727700"/>
              <a:gd name="connsiteX1" fmla="*/ 944038 w 2379138"/>
              <a:gd name="connsiteY1" fmla="*/ 0 h 5727700"/>
              <a:gd name="connsiteX2" fmla="*/ 1824562 w 2379138"/>
              <a:gd name="connsiteY2" fmla="*/ 0 h 5727700"/>
              <a:gd name="connsiteX3" fmla="*/ 2044700 w 2379138"/>
              <a:gd name="connsiteY3" fmla="*/ 220138 h 5727700"/>
              <a:gd name="connsiteX4" fmla="*/ 2044700 w 2379138"/>
              <a:gd name="connsiteY4" fmla="*/ 1189562 h 5727700"/>
              <a:gd name="connsiteX5" fmla="*/ 1824562 w 2379138"/>
              <a:gd name="connsiteY5" fmla="*/ 1409700 h 5727700"/>
              <a:gd name="connsiteX6" fmla="*/ 2379138 w 2379138"/>
              <a:gd name="connsiteY6" fmla="*/ 5727700 h 5727700"/>
              <a:gd name="connsiteX7" fmla="*/ 0 w 2379138"/>
              <a:gd name="connsiteY7" fmla="*/ 4174062 h 5727700"/>
              <a:gd name="connsiteX8" fmla="*/ 723900 w 2379138"/>
              <a:gd name="connsiteY8" fmla="*/ 220138 h 5727700"/>
              <a:gd name="connsiteX0" fmla="*/ 723900 w 4635500"/>
              <a:gd name="connsiteY0" fmla="*/ 220138 h 5740399"/>
              <a:gd name="connsiteX1" fmla="*/ 944038 w 4635500"/>
              <a:gd name="connsiteY1" fmla="*/ 0 h 5740399"/>
              <a:gd name="connsiteX2" fmla="*/ 1824562 w 4635500"/>
              <a:gd name="connsiteY2" fmla="*/ 0 h 5740399"/>
              <a:gd name="connsiteX3" fmla="*/ 2044700 w 4635500"/>
              <a:gd name="connsiteY3" fmla="*/ 220138 h 5740399"/>
              <a:gd name="connsiteX4" fmla="*/ 2044700 w 4635500"/>
              <a:gd name="connsiteY4" fmla="*/ 1189562 h 5740399"/>
              <a:gd name="connsiteX5" fmla="*/ 1824562 w 4635500"/>
              <a:gd name="connsiteY5" fmla="*/ 1409700 h 5740399"/>
              <a:gd name="connsiteX6" fmla="*/ 4635500 w 4635500"/>
              <a:gd name="connsiteY6" fmla="*/ 5740399 h 5740399"/>
              <a:gd name="connsiteX7" fmla="*/ 2379138 w 4635500"/>
              <a:gd name="connsiteY7" fmla="*/ 5727700 h 5740399"/>
              <a:gd name="connsiteX8" fmla="*/ 0 w 4635500"/>
              <a:gd name="connsiteY8" fmla="*/ 4174062 h 5740399"/>
              <a:gd name="connsiteX9" fmla="*/ 723900 w 4635500"/>
              <a:gd name="connsiteY9" fmla="*/ 220138 h 5740399"/>
              <a:gd name="connsiteX0" fmla="*/ 723900 w 4635500"/>
              <a:gd name="connsiteY0" fmla="*/ 220138 h 5740399"/>
              <a:gd name="connsiteX1" fmla="*/ 944038 w 4635500"/>
              <a:gd name="connsiteY1" fmla="*/ 0 h 5740399"/>
              <a:gd name="connsiteX2" fmla="*/ 1824562 w 4635500"/>
              <a:gd name="connsiteY2" fmla="*/ 0 h 5740399"/>
              <a:gd name="connsiteX3" fmla="*/ 2044700 w 4635500"/>
              <a:gd name="connsiteY3" fmla="*/ 220138 h 5740399"/>
              <a:gd name="connsiteX4" fmla="*/ 2044700 w 4635500"/>
              <a:gd name="connsiteY4" fmla="*/ 1189562 h 5740399"/>
              <a:gd name="connsiteX5" fmla="*/ 1824562 w 4635500"/>
              <a:gd name="connsiteY5" fmla="*/ 1409700 h 5740399"/>
              <a:gd name="connsiteX6" fmla="*/ 4610100 w 4635500"/>
              <a:gd name="connsiteY6" fmla="*/ 2425699 h 5740399"/>
              <a:gd name="connsiteX7" fmla="*/ 4635500 w 4635500"/>
              <a:gd name="connsiteY7" fmla="*/ 5740399 h 5740399"/>
              <a:gd name="connsiteX8" fmla="*/ 2379138 w 4635500"/>
              <a:gd name="connsiteY8" fmla="*/ 5727700 h 5740399"/>
              <a:gd name="connsiteX9" fmla="*/ 0 w 4635500"/>
              <a:gd name="connsiteY9" fmla="*/ 4174062 h 5740399"/>
              <a:gd name="connsiteX10" fmla="*/ 723900 w 4635500"/>
              <a:gd name="connsiteY10" fmla="*/ 220138 h 5740399"/>
              <a:gd name="connsiteX0" fmla="*/ 723900 w 4635500"/>
              <a:gd name="connsiteY0" fmla="*/ 220138 h 5740399"/>
              <a:gd name="connsiteX1" fmla="*/ 944038 w 4635500"/>
              <a:gd name="connsiteY1" fmla="*/ 0 h 5740399"/>
              <a:gd name="connsiteX2" fmla="*/ 1824562 w 4635500"/>
              <a:gd name="connsiteY2" fmla="*/ 0 h 5740399"/>
              <a:gd name="connsiteX3" fmla="*/ 2044700 w 4635500"/>
              <a:gd name="connsiteY3" fmla="*/ 220138 h 5740399"/>
              <a:gd name="connsiteX4" fmla="*/ 2044700 w 4635500"/>
              <a:gd name="connsiteY4" fmla="*/ 1189562 h 5740399"/>
              <a:gd name="connsiteX5" fmla="*/ 1824562 w 4635500"/>
              <a:gd name="connsiteY5" fmla="*/ 1409700 h 5740399"/>
              <a:gd name="connsiteX6" fmla="*/ 4635500 w 4635500"/>
              <a:gd name="connsiteY6" fmla="*/ 1396999 h 5740399"/>
              <a:gd name="connsiteX7" fmla="*/ 4610100 w 4635500"/>
              <a:gd name="connsiteY7" fmla="*/ 2425699 h 5740399"/>
              <a:gd name="connsiteX8" fmla="*/ 4635500 w 4635500"/>
              <a:gd name="connsiteY8" fmla="*/ 5740399 h 5740399"/>
              <a:gd name="connsiteX9" fmla="*/ 2379138 w 4635500"/>
              <a:gd name="connsiteY9" fmla="*/ 5727700 h 5740399"/>
              <a:gd name="connsiteX10" fmla="*/ 0 w 4635500"/>
              <a:gd name="connsiteY10" fmla="*/ 4174062 h 5740399"/>
              <a:gd name="connsiteX11" fmla="*/ 723900 w 4635500"/>
              <a:gd name="connsiteY11" fmla="*/ 220138 h 5740399"/>
              <a:gd name="connsiteX0" fmla="*/ 723900 w 4635500"/>
              <a:gd name="connsiteY0" fmla="*/ 220138 h 5740399"/>
              <a:gd name="connsiteX1" fmla="*/ 944038 w 4635500"/>
              <a:gd name="connsiteY1" fmla="*/ 0 h 5740399"/>
              <a:gd name="connsiteX2" fmla="*/ 1824562 w 4635500"/>
              <a:gd name="connsiteY2" fmla="*/ 0 h 5740399"/>
              <a:gd name="connsiteX3" fmla="*/ 2044700 w 4635500"/>
              <a:gd name="connsiteY3" fmla="*/ 220138 h 5740399"/>
              <a:gd name="connsiteX4" fmla="*/ 2044700 w 4635500"/>
              <a:gd name="connsiteY4" fmla="*/ 1189562 h 5740399"/>
              <a:gd name="connsiteX5" fmla="*/ 4351862 w 4635500"/>
              <a:gd name="connsiteY5" fmla="*/ 673100 h 5740399"/>
              <a:gd name="connsiteX6" fmla="*/ 4635500 w 4635500"/>
              <a:gd name="connsiteY6" fmla="*/ 1396999 h 5740399"/>
              <a:gd name="connsiteX7" fmla="*/ 4610100 w 4635500"/>
              <a:gd name="connsiteY7" fmla="*/ 2425699 h 5740399"/>
              <a:gd name="connsiteX8" fmla="*/ 4635500 w 4635500"/>
              <a:gd name="connsiteY8" fmla="*/ 5740399 h 5740399"/>
              <a:gd name="connsiteX9" fmla="*/ 2379138 w 4635500"/>
              <a:gd name="connsiteY9" fmla="*/ 5727700 h 5740399"/>
              <a:gd name="connsiteX10" fmla="*/ 0 w 4635500"/>
              <a:gd name="connsiteY10" fmla="*/ 4174062 h 5740399"/>
              <a:gd name="connsiteX11" fmla="*/ 723900 w 4635500"/>
              <a:gd name="connsiteY11" fmla="*/ 220138 h 5740399"/>
              <a:gd name="connsiteX0" fmla="*/ 723900 w 4981927"/>
              <a:gd name="connsiteY0" fmla="*/ 611016 h 6131277"/>
              <a:gd name="connsiteX1" fmla="*/ 944038 w 4981927"/>
              <a:gd name="connsiteY1" fmla="*/ 390878 h 6131277"/>
              <a:gd name="connsiteX2" fmla="*/ 1824562 w 4981927"/>
              <a:gd name="connsiteY2" fmla="*/ 390878 h 6131277"/>
              <a:gd name="connsiteX3" fmla="*/ 2044700 w 4981927"/>
              <a:gd name="connsiteY3" fmla="*/ 611016 h 6131277"/>
              <a:gd name="connsiteX4" fmla="*/ 2044700 w 4981927"/>
              <a:gd name="connsiteY4" fmla="*/ 1580440 h 6131277"/>
              <a:gd name="connsiteX5" fmla="*/ 4597400 w 4981927"/>
              <a:gd name="connsiteY5" fmla="*/ 86077 h 6131277"/>
              <a:gd name="connsiteX6" fmla="*/ 4351862 w 4981927"/>
              <a:gd name="connsiteY6" fmla="*/ 1063978 h 6131277"/>
              <a:gd name="connsiteX7" fmla="*/ 4635500 w 4981927"/>
              <a:gd name="connsiteY7" fmla="*/ 1787877 h 6131277"/>
              <a:gd name="connsiteX8" fmla="*/ 4610100 w 4981927"/>
              <a:gd name="connsiteY8" fmla="*/ 2816577 h 6131277"/>
              <a:gd name="connsiteX9" fmla="*/ 4635500 w 4981927"/>
              <a:gd name="connsiteY9" fmla="*/ 6131277 h 6131277"/>
              <a:gd name="connsiteX10" fmla="*/ 2379138 w 4981927"/>
              <a:gd name="connsiteY10" fmla="*/ 6118578 h 6131277"/>
              <a:gd name="connsiteX11" fmla="*/ 0 w 4981927"/>
              <a:gd name="connsiteY11" fmla="*/ 4564940 h 6131277"/>
              <a:gd name="connsiteX12" fmla="*/ 723900 w 4981927"/>
              <a:gd name="connsiteY12" fmla="*/ 611016 h 6131277"/>
              <a:gd name="connsiteX0" fmla="*/ 4597400 w 4981927"/>
              <a:gd name="connsiteY0" fmla="*/ 86077 h 6131277"/>
              <a:gd name="connsiteX1" fmla="*/ 4351862 w 4981927"/>
              <a:gd name="connsiteY1" fmla="*/ 1063978 h 6131277"/>
              <a:gd name="connsiteX2" fmla="*/ 4635500 w 4981927"/>
              <a:gd name="connsiteY2" fmla="*/ 1787877 h 6131277"/>
              <a:gd name="connsiteX3" fmla="*/ 4610100 w 4981927"/>
              <a:gd name="connsiteY3" fmla="*/ 2816577 h 6131277"/>
              <a:gd name="connsiteX4" fmla="*/ 4635500 w 4981927"/>
              <a:gd name="connsiteY4" fmla="*/ 6131277 h 6131277"/>
              <a:gd name="connsiteX5" fmla="*/ 2379138 w 4981927"/>
              <a:gd name="connsiteY5" fmla="*/ 6118578 h 6131277"/>
              <a:gd name="connsiteX6" fmla="*/ 0 w 4981927"/>
              <a:gd name="connsiteY6" fmla="*/ 4564940 h 6131277"/>
              <a:gd name="connsiteX7" fmla="*/ 723900 w 4981927"/>
              <a:gd name="connsiteY7" fmla="*/ 611016 h 6131277"/>
              <a:gd name="connsiteX8" fmla="*/ 944038 w 4981927"/>
              <a:gd name="connsiteY8" fmla="*/ 390878 h 6131277"/>
              <a:gd name="connsiteX9" fmla="*/ 1824562 w 4981927"/>
              <a:gd name="connsiteY9" fmla="*/ 390878 h 6131277"/>
              <a:gd name="connsiteX10" fmla="*/ 2044700 w 4981927"/>
              <a:gd name="connsiteY10" fmla="*/ 611016 h 6131277"/>
              <a:gd name="connsiteX11" fmla="*/ 2136140 w 4981927"/>
              <a:gd name="connsiteY11" fmla="*/ 1671880 h 6131277"/>
              <a:gd name="connsiteX0" fmla="*/ 4597400 w 4981927"/>
              <a:gd name="connsiteY0" fmla="*/ 86077 h 6131277"/>
              <a:gd name="connsiteX1" fmla="*/ 4351862 w 4981927"/>
              <a:gd name="connsiteY1" fmla="*/ 1063978 h 6131277"/>
              <a:gd name="connsiteX2" fmla="*/ 4635500 w 4981927"/>
              <a:gd name="connsiteY2" fmla="*/ 1787877 h 6131277"/>
              <a:gd name="connsiteX3" fmla="*/ 4610100 w 4981927"/>
              <a:gd name="connsiteY3" fmla="*/ 2816577 h 6131277"/>
              <a:gd name="connsiteX4" fmla="*/ 4635500 w 4981927"/>
              <a:gd name="connsiteY4" fmla="*/ 6131277 h 6131277"/>
              <a:gd name="connsiteX5" fmla="*/ 2379138 w 4981927"/>
              <a:gd name="connsiteY5" fmla="*/ 6118578 h 6131277"/>
              <a:gd name="connsiteX6" fmla="*/ 0 w 4981927"/>
              <a:gd name="connsiteY6" fmla="*/ 4564940 h 6131277"/>
              <a:gd name="connsiteX7" fmla="*/ 723900 w 4981927"/>
              <a:gd name="connsiteY7" fmla="*/ 611016 h 6131277"/>
              <a:gd name="connsiteX8" fmla="*/ 944038 w 4981927"/>
              <a:gd name="connsiteY8" fmla="*/ 390878 h 6131277"/>
              <a:gd name="connsiteX9" fmla="*/ 1824562 w 4981927"/>
              <a:gd name="connsiteY9" fmla="*/ 390878 h 6131277"/>
              <a:gd name="connsiteX10" fmla="*/ 2044700 w 4981927"/>
              <a:gd name="connsiteY10" fmla="*/ 611016 h 6131277"/>
              <a:gd name="connsiteX0" fmla="*/ 4597400 w 4981927"/>
              <a:gd name="connsiteY0" fmla="*/ 86077 h 6131277"/>
              <a:gd name="connsiteX1" fmla="*/ 4351862 w 4981927"/>
              <a:gd name="connsiteY1" fmla="*/ 1063978 h 6131277"/>
              <a:gd name="connsiteX2" fmla="*/ 4635500 w 4981927"/>
              <a:gd name="connsiteY2" fmla="*/ 1787877 h 6131277"/>
              <a:gd name="connsiteX3" fmla="*/ 4610100 w 4981927"/>
              <a:gd name="connsiteY3" fmla="*/ 2816577 h 6131277"/>
              <a:gd name="connsiteX4" fmla="*/ 4635500 w 4981927"/>
              <a:gd name="connsiteY4" fmla="*/ 6131277 h 6131277"/>
              <a:gd name="connsiteX5" fmla="*/ 2379138 w 4981927"/>
              <a:gd name="connsiteY5" fmla="*/ 6118578 h 6131277"/>
              <a:gd name="connsiteX6" fmla="*/ 0 w 4981927"/>
              <a:gd name="connsiteY6" fmla="*/ 4564940 h 6131277"/>
              <a:gd name="connsiteX7" fmla="*/ 723900 w 4981927"/>
              <a:gd name="connsiteY7" fmla="*/ 611016 h 6131277"/>
              <a:gd name="connsiteX8" fmla="*/ 944038 w 4981927"/>
              <a:gd name="connsiteY8" fmla="*/ 390878 h 6131277"/>
              <a:gd name="connsiteX9" fmla="*/ 1824562 w 4981927"/>
              <a:gd name="connsiteY9" fmla="*/ 390878 h 6131277"/>
              <a:gd name="connsiteX0" fmla="*/ 4351862 w 4635500"/>
              <a:gd name="connsiteY0" fmla="*/ 673100 h 5740399"/>
              <a:gd name="connsiteX1" fmla="*/ 4635500 w 4635500"/>
              <a:gd name="connsiteY1" fmla="*/ 1396999 h 5740399"/>
              <a:gd name="connsiteX2" fmla="*/ 4610100 w 4635500"/>
              <a:gd name="connsiteY2" fmla="*/ 2425699 h 5740399"/>
              <a:gd name="connsiteX3" fmla="*/ 4635500 w 4635500"/>
              <a:gd name="connsiteY3" fmla="*/ 5740399 h 5740399"/>
              <a:gd name="connsiteX4" fmla="*/ 2379138 w 4635500"/>
              <a:gd name="connsiteY4" fmla="*/ 5727700 h 5740399"/>
              <a:gd name="connsiteX5" fmla="*/ 0 w 4635500"/>
              <a:gd name="connsiteY5" fmla="*/ 4174062 h 5740399"/>
              <a:gd name="connsiteX6" fmla="*/ 723900 w 4635500"/>
              <a:gd name="connsiteY6" fmla="*/ 220138 h 5740399"/>
              <a:gd name="connsiteX7" fmla="*/ 944038 w 4635500"/>
              <a:gd name="connsiteY7" fmla="*/ 0 h 5740399"/>
              <a:gd name="connsiteX8" fmla="*/ 1824562 w 4635500"/>
              <a:gd name="connsiteY8" fmla="*/ 0 h 5740399"/>
              <a:gd name="connsiteX0" fmla="*/ 4351862 w 4635500"/>
              <a:gd name="connsiteY0" fmla="*/ 673100 h 5740399"/>
              <a:gd name="connsiteX1" fmla="*/ 4635500 w 4635500"/>
              <a:gd name="connsiteY1" fmla="*/ 1396999 h 5740399"/>
              <a:gd name="connsiteX2" fmla="*/ 4610100 w 4635500"/>
              <a:gd name="connsiteY2" fmla="*/ 2425699 h 5740399"/>
              <a:gd name="connsiteX3" fmla="*/ 4635500 w 4635500"/>
              <a:gd name="connsiteY3" fmla="*/ 5740399 h 5740399"/>
              <a:gd name="connsiteX4" fmla="*/ 2379138 w 4635500"/>
              <a:gd name="connsiteY4" fmla="*/ 5727700 h 5740399"/>
              <a:gd name="connsiteX5" fmla="*/ 0 w 4635500"/>
              <a:gd name="connsiteY5" fmla="*/ 4174062 h 5740399"/>
              <a:gd name="connsiteX6" fmla="*/ 723900 w 4635500"/>
              <a:gd name="connsiteY6" fmla="*/ 220138 h 5740399"/>
              <a:gd name="connsiteX7" fmla="*/ 944038 w 4635500"/>
              <a:gd name="connsiteY7" fmla="*/ 0 h 5740399"/>
              <a:gd name="connsiteX8" fmla="*/ 4364562 w 4635500"/>
              <a:gd name="connsiteY8" fmla="*/ 0 h 5740399"/>
              <a:gd name="connsiteX0" fmla="*/ 4580110 w 4863748"/>
              <a:gd name="connsiteY0" fmla="*/ 673100 h 5740399"/>
              <a:gd name="connsiteX1" fmla="*/ 4863748 w 4863748"/>
              <a:gd name="connsiteY1" fmla="*/ 1396999 h 5740399"/>
              <a:gd name="connsiteX2" fmla="*/ 4838348 w 4863748"/>
              <a:gd name="connsiteY2" fmla="*/ 2425699 h 5740399"/>
              <a:gd name="connsiteX3" fmla="*/ 4863748 w 4863748"/>
              <a:gd name="connsiteY3" fmla="*/ 5740399 h 5740399"/>
              <a:gd name="connsiteX4" fmla="*/ 2607386 w 4863748"/>
              <a:gd name="connsiteY4" fmla="*/ 5727700 h 5740399"/>
              <a:gd name="connsiteX5" fmla="*/ 396523 w 4863748"/>
              <a:gd name="connsiteY5" fmla="*/ 4333874 h 5740399"/>
              <a:gd name="connsiteX6" fmla="*/ 228248 w 4863748"/>
              <a:gd name="connsiteY6" fmla="*/ 4174062 h 5740399"/>
              <a:gd name="connsiteX7" fmla="*/ 952148 w 4863748"/>
              <a:gd name="connsiteY7" fmla="*/ 220138 h 5740399"/>
              <a:gd name="connsiteX8" fmla="*/ 1172286 w 4863748"/>
              <a:gd name="connsiteY8" fmla="*/ 0 h 5740399"/>
              <a:gd name="connsiteX9" fmla="*/ 4592810 w 4863748"/>
              <a:gd name="connsiteY9" fmla="*/ 0 h 5740399"/>
              <a:gd name="connsiteX0" fmla="*/ 4580110 w 4863748"/>
              <a:gd name="connsiteY0" fmla="*/ 673100 h 5740399"/>
              <a:gd name="connsiteX1" fmla="*/ 4863748 w 4863748"/>
              <a:gd name="connsiteY1" fmla="*/ 1396999 h 5740399"/>
              <a:gd name="connsiteX2" fmla="*/ 4838348 w 4863748"/>
              <a:gd name="connsiteY2" fmla="*/ 2425699 h 5740399"/>
              <a:gd name="connsiteX3" fmla="*/ 4863748 w 4863748"/>
              <a:gd name="connsiteY3" fmla="*/ 5740399 h 5740399"/>
              <a:gd name="connsiteX4" fmla="*/ 2607386 w 4863748"/>
              <a:gd name="connsiteY4" fmla="*/ 5727700 h 5740399"/>
              <a:gd name="connsiteX5" fmla="*/ 396523 w 4863748"/>
              <a:gd name="connsiteY5" fmla="*/ 4562474 h 5740399"/>
              <a:gd name="connsiteX6" fmla="*/ 228248 w 4863748"/>
              <a:gd name="connsiteY6" fmla="*/ 4174062 h 5740399"/>
              <a:gd name="connsiteX7" fmla="*/ 952148 w 4863748"/>
              <a:gd name="connsiteY7" fmla="*/ 220138 h 5740399"/>
              <a:gd name="connsiteX8" fmla="*/ 1172286 w 4863748"/>
              <a:gd name="connsiteY8" fmla="*/ 0 h 5740399"/>
              <a:gd name="connsiteX9" fmla="*/ 4592810 w 4863748"/>
              <a:gd name="connsiteY9" fmla="*/ 0 h 5740399"/>
              <a:gd name="connsiteX0" fmla="*/ 4552064 w 4835702"/>
              <a:gd name="connsiteY0" fmla="*/ 673100 h 5740399"/>
              <a:gd name="connsiteX1" fmla="*/ 4835702 w 4835702"/>
              <a:gd name="connsiteY1" fmla="*/ 1396999 h 5740399"/>
              <a:gd name="connsiteX2" fmla="*/ 4810302 w 4835702"/>
              <a:gd name="connsiteY2" fmla="*/ 2425699 h 5740399"/>
              <a:gd name="connsiteX3" fmla="*/ 4835702 w 4835702"/>
              <a:gd name="connsiteY3" fmla="*/ 5740399 h 5740399"/>
              <a:gd name="connsiteX4" fmla="*/ 2579340 w 4835702"/>
              <a:gd name="connsiteY4" fmla="*/ 5727700 h 5740399"/>
              <a:gd name="connsiteX5" fmla="*/ 368477 w 4835702"/>
              <a:gd name="connsiteY5" fmla="*/ 4562474 h 5740399"/>
              <a:gd name="connsiteX6" fmla="*/ 825677 w 4835702"/>
              <a:gd name="connsiteY6" fmla="*/ 4486274 h 5740399"/>
              <a:gd name="connsiteX7" fmla="*/ 200202 w 4835702"/>
              <a:gd name="connsiteY7" fmla="*/ 4174062 h 5740399"/>
              <a:gd name="connsiteX8" fmla="*/ 924102 w 4835702"/>
              <a:gd name="connsiteY8" fmla="*/ 220138 h 5740399"/>
              <a:gd name="connsiteX9" fmla="*/ 1144240 w 4835702"/>
              <a:gd name="connsiteY9" fmla="*/ 0 h 5740399"/>
              <a:gd name="connsiteX10" fmla="*/ 4564764 w 4835702"/>
              <a:gd name="connsiteY10" fmla="*/ 0 h 5740399"/>
              <a:gd name="connsiteX0" fmla="*/ 4580110 w 4863748"/>
              <a:gd name="connsiteY0" fmla="*/ 673100 h 5740399"/>
              <a:gd name="connsiteX1" fmla="*/ 4863748 w 4863748"/>
              <a:gd name="connsiteY1" fmla="*/ 1396999 h 5740399"/>
              <a:gd name="connsiteX2" fmla="*/ 4838348 w 4863748"/>
              <a:gd name="connsiteY2" fmla="*/ 2425699 h 5740399"/>
              <a:gd name="connsiteX3" fmla="*/ 4863748 w 4863748"/>
              <a:gd name="connsiteY3" fmla="*/ 5740399 h 5740399"/>
              <a:gd name="connsiteX4" fmla="*/ 2607386 w 4863748"/>
              <a:gd name="connsiteY4" fmla="*/ 5727700 h 5740399"/>
              <a:gd name="connsiteX5" fmla="*/ 396523 w 4863748"/>
              <a:gd name="connsiteY5" fmla="*/ 4562474 h 5740399"/>
              <a:gd name="connsiteX6" fmla="*/ 228248 w 4863748"/>
              <a:gd name="connsiteY6" fmla="*/ 4174062 h 5740399"/>
              <a:gd name="connsiteX7" fmla="*/ 952148 w 4863748"/>
              <a:gd name="connsiteY7" fmla="*/ 220138 h 5740399"/>
              <a:gd name="connsiteX8" fmla="*/ 1172286 w 4863748"/>
              <a:gd name="connsiteY8" fmla="*/ 0 h 5740399"/>
              <a:gd name="connsiteX9" fmla="*/ 4592810 w 4863748"/>
              <a:gd name="connsiteY9" fmla="*/ 0 h 5740399"/>
              <a:gd name="connsiteX0" fmla="*/ 4351862 w 4635500"/>
              <a:gd name="connsiteY0" fmla="*/ 673100 h 5740399"/>
              <a:gd name="connsiteX1" fmla="*/ 4635500 w 4635500"/>
              <a:gd name="connsiteY1" fmla="*/ 1396999 h 5740399"/>
              <a:gd name="connsiteX2" fmla="*/ 4610100 w 4635500"/>
              <a:gd name="connsiteY2" fmla="*/ 2425699 h 5740399"/>
              <a:gd name="connsiteX3" fmla="*/ 4635500 w 4635500"/>
              <a:gd name="connsiteY3" fmla="*/ 5740399 h 5740399"/>
              <a:gd name="connsiteX4" fmla="*/ 2379138 w 4635500"/>
              <a:gd name="connsiteY4" fmla="*/ 5727700 h 5740399"/>
              <a:gd name="connsiteX5" fmla="*/ 0 w 4635500"/>
              <a:gd name="connsiteY5" fmla="*/ 4174062 h 5740399"/>
              <a:gd name="connsiteX6" fmla="*/ 723900 w 4635500"/>
              <a:gd name="connsiteY6" fmla="*/ 220138 h 5740399"/>
              <a:gd name="connsiteX7" fmla="*/ 944038 w 4635500"/>
              <a:gd name="connsiteY7" fmla="*/ 0 h 5740399"/>
              <a:gd name="connsiteX8" fmla="*/ 4364562 w 4635500"/>
              <a:gd name="connsiteY8" fmla="*/ 0 h 5740399"/>
              <a:gd name="connsiteX0" fmla="*/ 4351862 w 4635500"/>
              <a:gd name="connsiteY0" fmla="*/ 673100 h 5740399"/>
              <a:gd name="connsiteX1" fmla="*/ 4635500 w 4635500"/>
              <a:gd name="connsiteY1" fmla="*/ 1396999 h 5740399"/>
              <a:gd name="connsiteX2" fmla="*/ 4610100 w 4635500"/>
              <a:gd name="connsiteY2" fmla="*/ 2425699 h 5740399"/>
              <a:gd name="connsiteX3" fmla="*/ 4635500 w 4635500"/>
              <a:gd name="connsiteY3" fmla="*/ 5740399 h 5740399"/>
              <a:gd name="connsiteX4" fmla="*/ 0 w 4635500"/>
              <a:gd name="connsiteY4" fmla="*/ 4174062 h 5740399"/>
              <a:gd name="connsiteX5" fmla="*/ 723900 w 4635500"/>
              <a:gd name="connsiteY5" fmla="*/ 220138 h 5740399"/>
              <a:gd name="connsiteX6" fmla="*/ 944038 w 4635500"/>
              <a:gd name="connsiteY6" fmla="*/ 0 h 5740399"/>
              <a:gd name="connsiteX7" fmla="*/ 4364562 w 4635500"/>
              <a:gd name="connsiteY7" fmla="*/ 0 h 5740399"/>
              <a:gd name="connsiteX0" fmla="*/ 4351862 w 4635500"/>
              <a:gd name="connsiteY0" fmla="*/ 673100 h 5740399"/>
              <a:gd name="connsiteX1" fmla="*/ 4635500 w 4635500"/>
              <a:gd name="connsiteY1" fmla="*/ 1396999 h 5740399"/>
              <a:gd name="connsiteX2" fmla="*/ 4610100 w 4635500"/>
              <a:gd name="connsiteY2" fmla="*/ 2425699 h 5740399"/>
              <a:gd name="connsiteX3" fmla="*/ 4635500 w 4635500"/>
              <a:gd name="connsiteY3" fmla="*/ 5740399 h 5740399"/>
              <a:gd name="connsiteX4" fmla="*/ 476250 w 4635500"/>
              <a:gd name="connsiteY4" fmla="*/ 4330699 h 5740399"/>
              <a:gd name="connsiteX5" fmla="*/ 0 w 4635500"/>
              <a:gd name="connsiteY5" fmla="*/ 4174062 h 5740399"/>
              <a:gd name="connsiteX6" fmla="*/ 723900 w 4635500"/>
              <a:gd name="connsiteY6" fmla="*/ 220138 h 5740399"/>
              <a:gd name="connsiteX7" fmla="*/ 944038 w 4635500"/>
              <a:gd name="connsiteY7" fmla="*/ 0 h 5740399"/>
              <a:gd name="connsiteX8" fmla="*/ 4364562 w 4635500"/>
              <a:gd name="connsiteY8" fmla="*/ 0 h 5740399"/>
              <a:gd name="connsiteX0" fmla="*/ 4351862 w 4635500"/>
              <a:gd name="connsiteY0" fmla="*/ 673100 h 5740399"/>
              <a:gd name="connsiteX1" fmla="*/ 4635500 w 4635500"/>
              <a:gd name="connsiteY1" fmla="*/ 1396999 h 5740399"/>
              <a:gd name="connsiteX2" fmla="*/ 4610100 w 4635500"/>
              <a:gd name="connsiteY2" fmla="*/ 2425699 h 5740399"/>
              <a:gd name="connsiteX3" fmla="*/ 4635500 w 4635500"/>
              <a:gd name="connsiteY3" fmla="*/ 5740399 h 5740399"/>
              <a:gd name="connsiteX4" fmla="*/ 476250 w 4635500"/>
              <a:gd name="connsiteY4" fmla="*/ 4330699 h 5740399"/>
              <a:gd name="connsiteX5" fmla="*/ 114300 w 4635500"/>
              <a:gd name="connsiteY5" fmla="*/ 4552949 h 5740399"/>
              <a:gd name="connsiteX6" fmla="*/ 0 w 4635500"/>
              <a:gd name="connsiteY6" fmla="*/ 4174062 h 5740399"/>
              <a:gd name="connsiteX7" fmla="*/ 723900 w 4635500"/>
              <a:gd name="connsiteY7" fmla="*/ 220138 h 5740399"/>
              <a:gd name="connsiteX8" fmla="*/ 944038 w 4635500"/>
              <a:gd name="connsiteY8" fmla="*/ 0 h 5740399"/>
              <a:gd name="connsiteX9" fmla="*/ 4364562 w 4635500"/>
              <a:gd name="connsiteY9" fmla="*/ 0 h 5740399"/>
              <a:gd name="connsiteX0" fmla="*/ 4351862 w 4635500"/>
              <a:gd name="connsiteY0" fmla="*/ 673100 h 5740399"/>
              <a:gd name="connsiteX1" fmla="*/ 4635500 w 4635500"/>
              <a:gd name="connsiteY1" fmla="*/ 1396999 h 5740399"/>
              <a:gd name="connsiteX2" fmla="*/ 4610100 w 4635500"/>
              <a:gd name="connsiteY2" fmla="*/ 2425699 h 5740399"/>
              <a:gd name="connsiteX3" fmla="*/ 4635500 w 4635500"/>
              <a:gd name="connsiteY3" fmla="*/ 5740399 h 5740399"/>
              <a:gd name="connsiteX4" fmla="*/ 1905000 w 4635500"/>
              <a:gd name="connsiteY4" fmla="*/ 5492749 h 5740399"/>
              <a:gd name="connsiteX5" fmla="*/ 114300 w 4635500"/>
              <a:gd name="connsiteY5" fmla="*/ 4552949 h 5740399"/>
              <a:gd name="connsiteX6" fmla="*/ 0 w 4635500"/>
              <a:gd name="connsiteY6" fmla="*/ 4174062 h 5740399"/>
              <a:gd name="connsiteX7" fmla="*/ 723900 w 4635500"/>
              <a:gd name="connsiteY7" fmla="*/ 220138 h 5740399"/>
              <a:gd name="connsiteX8" fmla="*/ 944038 w 4635500"/>
              <a:gd name="connsiteY8" fmla="*/ 0 h 5740399"/>
              <a:gd name="connsiteX9" fmla="*/ 4364562 w 4635500"/>
              <a:gd name="connsiteY9" fmla="*/ 0 h 5740399"/>
              <a:gd name="connsiteX0" fmla="*/ 4409012 w 4692650"/>
              <a:gd name="connsiteY0" fmla="*/ 673100 h 5740399"/>
              <a:gd name="connsiteX1" fmla="*/ 4692650 w 4692650"/>
              <a:gd name="connsiteY1" fmla="*/ 1396999 h 5740399"/>
              <a:gd name="connsiteX2" fmla="*/ 4667250 w 4692650"/>
              <a:gd name="connsiteY2" fmla="*/ 2425699 h 5740399"/>
              <a:gd name="connsiteX3" fmla="*/ 4692650 w 4692650"/>
              <a:gd name="connsiteY3" fmla="*/ 5740399 h 5740399"/>
              <a:gd name="connsiteX4" fmla="*/ 1962150 w 4692650"/>
              <a:gd name="connsiteY4" fmla="*/ 5492749 h 5740399"/>
              <a:gd name="connsiteX5" fmla="*/ 171450 w 4692650"/>
              <a:gd name="connsiteY5" fmla="*/ 4552949 h 5740399"/>
              <a:gd name="connsiteX6" fmla="*/ 57150 w 4692650"/>
              <a:gd name="connsiteY6" fmla="*/ 4174062 h 5740399"/>
              <a:gd name="connsiteX7" fmla="*/ 781050 w 4692650"/>
              <a:gd name="connsiteY7" fmla="*/ 220138 h 5740399"/>
              <a:gd name="connsiteX8" fmla="*/ 1001188 w 4692650"/>
              <a:gd name="connsiteY8" fmla="*/ 0 h 5740399"/>
              <a:gd name="connsiteX9" fmla="*/ 4421712 w 4692650"/>
              <a:gd name="connsiteY9" fmla="*/ 0 h 5740399"/>
              <a:gd name="connsiteX0" fmla="*/ 4409012 w 4692650"/>
              <a:gd name="connsiteY0" fmla="*/ 673100 h 5740399"/>
              <a:gd name="connsiteX1" fmla="*/ 4692650 w 4692650"/>
              <a:gd name="connsiteY1" fmla="*/ 1396999 h 5740399"/>
              <a:gd name="connsiteX2" fmla="*/ 4667250 w 4692650"/>
              <a:gd name="connsiteY2" fmla="*/ 2425699 h 5740399"/>
              <a:gd name="connsiteX3" fmla="*/ 4692650 w 4692650"/>
              <a:gd name="connsiteY3" fmla="*/ 5740399 h 5740399"/>
              <a:gd name="connsiteX4" fmla="*/ 1962150 w 4692650"/>
              <a:gd name="connsiteY4" fmla="*/ 5492749 h 5740399"/>
              <a:gd name="connsiteX5" fmla="*/ 171450 w 4692650"/>
              <a:gd name="connsiteY5" fmla="*/ 4552949 h 5740399"/>
              <a:gd name="connsiteX6" fmla="*/ 57150 w 4692650"/>
              <a:gd name="connsiteY6" fmla="*/ 4174062 h 5740399"/>
              <a:gd name="connsiteX7" fmla="*/ 781050 w 4692650"/>
              <a:gd name="connsiteY7" fmla="*/ 220138 h 5740399"/>
              <a:gd name="connsiteX8" fmla="*/ 1001188 w 4692650"/>
              <a:gd name="connsiteY8" fmla="*/ 0 h 5740399"/>
              <a:gd name="connsiteX9" fmla="*/ 4421712 w 4692650"/>
              <a:gd name="connsiteY9" fmla="*/ 0 h 5740399"/>
              <a:gd name="connsiteX0" fmla="*/ 4409012 w 4692650"/>
              <a:gd name="connsiteY0" fmla="*/ 673100 h 5492749"/>
              <a:gd name="connsiteX1" fmla="*/ 4692650 w 4692650"/>
              <a:gd name="connsiteY1" fmla="*/ 1396999 h 5492749"/>
              <a:gd name="connsiteX2" fmla="*/ 4667250 w 4692650"/>
              <a:gd name="connsiteY2" fmla="*/ 2425699 h 5492749"/>
              <a:gd name="connsiteX3" fmla="*/ 4648200 w 4692650"/>
              <a:gd name="connsiteY3" fmla="*/ 5149849 h 5492749"/>
              <a:gd name="connsiteX4" fmla="*/ 1962150 w 4692650"/>
              <a:gd name="connsiteY4" fmla="*/ 5492749 h 5492749"/>
              <a:gd name="connsiteX5" fmla="*/ 171450 w 4692650"/>
              <a:gd name="connsiteY5" fmla="*/ 4552949 h 5492749"/>
              <a:gd name="connsiteX6" fmla="*/ 57150 w 4692650"/>
              <a:gd name="connsiteY6" fmla="*/ 4174062 h 5492749"/>
              <a:gd name="connsiteX7" fmla="*/ 781050 w 4692650"/>
              <a:gd name="connsiteY7" fmla="*/ 220138 h 5492749"/>
              <a:gd name="connsiteX8" fmla="*/ 1001188 w 4692650"/>
              <a:gd name="connsiteY8" fmla="*/ 0 h 5492749"/>
              <a:gd name="connsiteX9" fmla="*/ 4421712 w 4692650"/>
              <a:gd name="connsiteY9" fmla="*/ 0 h 5492749"/>
              <a:gd name="connsiteX0" fmla="*/ 4409012 w 4692650"/>
              <a:gd name="connsiteY0" fmla="*/ 673100 h 5518149"/>
              <a:gd name="connsiteX1" fmla="*/ 4692650 w 4692650"/>
              <a:gd name="connsiteY1" fmla="*/ 1396999 h 5518149"/>
              <a:gd name="connsiteX2" fmla="*/ 4667250 w 4692650"/>
              <a:gd name="connsiteY2" fmla="*/ 2425699 h 5518149"/>
              <a:gd name="connsiteX3" fmla="*/ 4648200 w 4692650"/>
              <a:gd name="connsiteY3" fmla="*/ 5149849 h 5518149"/>
              <a:gd name="connsiteX4" fmla="*/ 4648200 w 4692650"/>
              <a:gd name="connsiteY4" fmla="*/ 5518149 h 5518149"/>
              <a:gd name="connsiteX5" fmla="*/ 1962150 w 4692650"/>
              <a:gd name="connsiteY5" fmla="*/ 5492749 h 5518149"/>
              <a:gd name="connsiteX6" fmla="*/ 171450 w 4692650"/>
              <a:gd name="connsiteY6" fmla="*/ 4552949 h 5518149"/>
              <a:gd name="connsiteX7" fmla="*/ 57150 w 4692650"/>
              <a:gd name="connsiteY7" fmla="*/ 4174062 h 5518149"/>
              <a:gd name="connsiteX8" fmla="*/ 781050 w 4692650"/>
              <a:gd name="connsiteY8" fmla="*/ 220138 h 5518149"/>
              <a:gd name="connsiteX9" fmla="*/ 1001188 w 4692650"/>
              <a:gd name="connsiteY9" fmla="*/ 0 h 5518149"/>
              <a:gd name="connsiteX10" fmla="*/ 4421712 w 4692650"/>
              <a:gd name="connsiteY10" fmla="*/ 0 h 5518149"/>
              <a:gd name="connsiteX0" fmla="*/ 4409012 w 4692650"/>
              <a:gd name="connsiteY0" fmla="*/ 673100 h 5518149"/>
              <a:gd name="connsiteX1" fmla="*/ 4692650 w 4692650"/>
              <a:gd name="connsiteY1" fmla="*/ 1396999 h 5518149"/>
              <a:gd name="connsiteX2" fmla="*/ 4667250 w 4692650"/>
              <a:gd name="connsiteY2" fmla="*/ 2425699 h 5518149"/>
              <a:gd name="connsiteX3" fmla="*/ 4648200 w 4692650"/>
              <a:gd name="connsiteY3" fmla="*/ 5149849 h 5518149"/>
              <a:gd name="connsiteX4" fmla="*/ 4648200 w 4692650"/>
              <a:gd name="connsiteY4" fmla="*/ 5518149 h 5518149"/>
              <a:gd name="connsiteX5" fmla="*/ 3981450 w 4692650"/>
              <a:gd name="connsiteY5" fmla="*/ 5511799 h 5518149"/>
              <a:gd name="connsiteX6" fmla="*/ 1962150 w 4692650"/>
              <a:gd name="connsiteY6" fmla="*/ 5492749 h 5518149"/>
              <a:gd name="connsiteX7" fmla="*/ 171450 w 4692650"/>
              <a:gd name="connsiteY7" fmla="*/ 4552949 h 5518149"/>
              <a:gd name="connsiteX8" fmla="*/ 57150 w 4692650"/>
              <a:gd name="connsiteY8" fmla="*/ 4174062 h 5518149"/>
              <a:gd name="connsiteX9" fmla="*/ 781050 w 4692650"/>
              <a:gd name="connsiteY9" fmla="*/ 220138 h 5518149"/>
              <a:gd name="connsiteX10" fmla="*/ 1001188 w 4692650"/>
              <a:gd name="connsiteY10" fmla="*/ 0 h 5518149"/>
              <a:gd name="connsiteX11" fmla="*/ 4421712 w 4692650"/>
              <a:gd name="connsiteY11" fmla="*/ 0 h 5518149"/>
              <a:gd name="connsiteX0" fmla="*/ 4409012 w 4692650"/>
              <a:gd name="connsiteY0" fmla="*/ 673100 h 5518149"/>
              <a:gd name="connsiteX1" fmla="*/ 4692650 w 4692650"/>
              <a:gd name="connsiteY1" fmla="*/ 1396999 h 5518149"/>
              <a:gd name="connsiteX2" fmla="*/ 4667250 w 4692650"/>
              <a:gd name="connsiteY2" fmla="*/ 2425699 h 5518149"/>
              <a:gd name="connsiteX3" fmla="*/ 4648200 w 4692650"/>
              <a:gd name="connsiteY3" fmla="*/ 5149849 h 5518149"/>
              <a:gd name="connsiteX4" fmla="*/ 4648200 w 4692650"/>
              <a:gd name="connsiteY4" fmla="*/ 5518149 h 5518149"/>
              <a:gd name="connsiteX5" fmla="*/ 3981450 w 4692650"/>
              <a:gd name="connsiteY5" fmla="*/ 5511799 h 5518149"/>
              <a:gd name="connsiteX6" fmla="*/ 1962150 w 4692650"/>
              <a:gd name="connsiteY6" fmla="*/ 5492749 h 5518149"/>
              <a:gd name="connsiteX7" fmla="*/ 171450 w 4692650"/>
              <a:gd name="connsiteY7" fmla="*/ 4552949 h 5518149"/>
              <a:gd name="connsiteX8" fmla="*/ 57150 w 4692650"/>
              <a:gd name="connsiteY8" fmla="*/ 4174062 h 5518149"/>
              <a:gd name="connsiteX9" fmla="*/ 781050 w 4692650"/>
              <a:gd name="connsiteY9" fmla="*/ 220138 h 5518149"/>
              <a:gd name="connsiteX10" fmla="*/ 1001188 w 4692650"/>
              <a:gd name="connsiteY10" fmla="*/ 0 h 5518149"/>
              <a:gd name="connsiteX11" fmla="*/ 4421712 w 4692650"/>
              <a:gd name="connsiteY11" fmla="*/ 0 h 5518149"/>
              <a:gd name="connsiteX12" fmla="*/ 4409012 w 4692650"/>
              <a:gd name="connsiteY12" fmla="*/ 673100 h 5518149"/>
              <a:gd name="connsiteX0" fmla="*/ 4409012 w 4667250"/>
              <a:gd name="connsiteY0" fmla="*/ 673100 h 5518149"/>
              <a:gd name="connsiteX1" fmla="*/ 4667250 w 4667250"/>
              <a:gd name="connsiteY1" fmla="*/ 2425699 h 5518149"/>
              <a:gd name="connsiteX2" fmla="*/ 4648200 w 4667250"/>
              <a:gd name="connsiteY2" fmla="*/ 5149849 h 5518149"/>
              <a:gd name="connsiteX3" fmla="*/ 4648200 w 4667250"/>
              <a:gd name="connsiteY3" fmla="*/ 5518149 h 5518149"/>
              <a:gd name="connsiteX4" fmla="*/ 3981450 w 4667250"/>
              <a:gd name="connsiteY4" fmla="*/ 5511799 h 5518149"/>
              <a:gd name="connsiteX5" fmla="*/ 1962150 w 4667250"/>
              <a:gd name="connsiteY5" fmla="*/ 5492749 h 5518149"/>
              <a:gd name="connsiteX6" fmla="*/ 171450 w 4667250"/>
              <a:gd name="connsiteY6" fmla="*/ 4552949 h 5518149"/>
              <a:gd name="connsiteX7" fmla="*/ 57150 w 4667250"/>
              <a:gd name="connsiteY7" fmla="*/ 4174062 h 5518149"/>
              <a:gd name="connsiteX8" fmla="*/ 781050 w 4667250"/>
              <a:gd name="connsiteY8" fmla="*/ 220138 h 5518149"/>
              <a:gd name="connsiteX9" fmla="*/ 1001188 w 4667250"/>
              <a:gd name="connsiteY9" fmla="*/ 0 h 5518149"/>
              <a:gd name="connsiteX10" fmla="*/ 4421712 w 4667250"/>
              <a:gd name="connsiteY10" fmla="*/ 0 h 5518149"/>
              <a:gd name="connsiteX11" fmla="*/ 4409012 w 4667250"/>
              <a:gd name="connsiteY11" fmla="*/ 673100 h 5518149"/>
              <a:gd name="connsiteX0" fmla="*/ 4409012 w 4648200"/>
              <a:gd name="connsiteY0" fmla="*/ 673100 h 5518149"/>
              <a:gd name="connsiteX1" fmla="*/ 4648200 w 4648200"/>
              <a:gd name="connsiteY1" fmla="*/ 5149849 h 5518149"/>
              <a:gd name="connsiteX2" fmla="*/ 4648200 w 4648200"/>
              <a:gd name="connsiteY2" fmla="*/ 5518149 h 5518149"/>
              <a:gd name="connsiteX3" fmla="*/ 3981450 w 4648200"/>
              <a:gd name="connsiteY3" fmla="*/ 5511799 h 5518149"/>
              <a:gd name="connsiteX4" fmla="*/ 1962150 w 4648200"/>
              <a:gd name="connsiteY4" fmla="*/ 5492749 h 5518149"/>
              <a:gd name="connsiteX5" fmla="*/ 171450 w 4648200"/>
              <a:gd name="connsiteY5" fmla="*/ 4552949 h 5518149"/>
              <a:gd name="connsiteX6" fmla="*/ 57150 w 4648200"/>
              <a:gd name="connsiteY6" fmla="*/ 4174062 h 5518149"/>
              <a:gd name="connsiteX7" fmla="*/ 781050 w 4648200"/>
              <a:gd name="connsiteY7" fmla="*/ 220138 h 5518149"/>
              <a:gd name="connsiteX8" fmla="*/ 1001188 w 4648200"/>
              <a:gd name="connsiteY8" fmla="*/ 0 h 5518149"/>
              <a:gd name="connsiteX9" fmla="*/ 4421712 w 4648200"/>
              <a:gd name="connsiteY9" fmla="*/ 0 h 5518149"/>
              <a:gd name="connsiteX10" fmla="*/ 4409012 w 4648200"/>
              <a:gd name="connsiteY10" fmla="*/ 673100 h 5518149"/>
              <a:gd name="connsiteX0" fmla="*/ 4409012 w 4648200"/>
              <a:gd name="connsiteY0" fmla="*/ 673100 h 5511799"/>
              <a:gd name="connsiteX1" fmla="*/ 4648200 w 4648200"/>
              <a:gd name="connsiteY1" fmla="*/ 5149849 h 5511799"/>
              <a:gd name="connsiteX2" fmla="*/ 3981450 w 4648200"/>
              <a:gd name="connsiteY2" fmla="*/ 5511799 h 5511799"/>
              <a:gd name="connsiteX3" fmla="*/ 1962150 w 4648200"/>
              <a:gd name="connsiteY3" fmla="*/ 5492749 h 5511799"/>
              <a:gd name="connsiteX4" fmla="*/ 171450 w 4648200"/>
              <a:gd name="connsiteY4" fmla="*/ 4552949 h 5511799"/>
              <a:gd name="connsiteX5" fmla="*/ 57150 w 4648200"/>
              <a:gd name="connsiteY5" fmla="*/ 4174062 h 5511799"/>
              <a:gd name="connsiteX6" fmla="*/ 781050 w 4648200"/>
              <a:gd name="connsiteY6" fmla="*/ 220138 h 5511799"/>
              <a:gd name="connsiteX7" fmla="*/ 1001188 w 4648200"/>
              <a:gd name="connsiteY7" fmla="*/ 0 h 5511799"/>
              <a:gd name="connsiteX8" fmla="*/ 4421712 w 4648200"/>
              <a:gd name="connsiteY8" fmla="*/ 0 h 5511799"/>
              <a:gd name="connsiteX9" fmla="*/ 4409012 w 4648200"/>
              <a:gd name="connsiteY9" fmla="*/ 673100 h 5511799"/>
              <a:gd name="connsiteX0" fmla="*/ 4409012 w 4421712"/>
              <a:gd name="connsiteY0" fmla="*/ 673100 h 5511799"/>
              <a:gd name="connsiteX1" fmla="*/ 4301067 w 4421712"/>
              <a:gd name="connsiteY1" fmla="*/ 5141383 h 5511799"/>
              <a:gd name="connsiteX2" fmla="*/ 3981450 w 4421712"/>
              <a:gd name="connsiteY2" fmla="*/ 5511799 h 5511799"/>
              <a:gd name="connsiteX3" fmla="*/ 1962150 w 4421712"/>
              <a:gd name="connsiteY3" fmla="*/ 5492749 h 5511799"/>
              <a:gd name="connsiteX4" fmla="*/ 171450 w 4421712"/>
              <a:gd name="connsiteY4" fmla="*/ 4552949 h 5511799"/>
              <a:gd name="connsiteX5" fmla="*/ 57150 w 4421712"/>
              <a:gd name="connsiteY5" fmla="*/ 4174062 h 5511799"/>
              <a:gd name="connsiteX6" fmla="*/ 781050 w 4421712"/>
              <a:gd name="connsiteY6" fmla="*/ 220138 h 5511799"/>
              <a:gd name="connsiteX7" fmla="*/ 1001188 w 4421712"/>
              <a:gd name="connsiteY7" fmla="*/ 0 h 5511799"/>
              <a:gd name="connsiteX8" fmla="*/ 4421712 w 4421712"/>
              <a:gd name="connsiteY8" fmla="*/ 0 h 5511799"/>
              <a:gd name="connsiteX9" fmla="*/ 4409012 w 4421712"/>
              <a:gd name="connsiteY9" fmla="*/ 673100 h 5511799"/>
              <a:gd name="connsiteX0" fmla="*/ 4409012 w 4409012"/>
              <a:gd name="connsiteY0" fmla="*/ 673100 h 5511799"/>
              <a:gd name="connsiteX1" fmla="*/ 4301067 w 4409012"/>
              <a:gd name="connsiteY1" fmla="*/ 5141383 h 5511799"/>
              <a:gd name="connsiteX2" fmla="*/ 3981450 w 4409012"/>
              <a:gd name="connsiteY2" fmla="*/ 5511799 h 5511799"/>
              <a:gd name="connsiteX3" fmla="*/ 1962150 w 4409012"/>
              <a:gd name="connsiteY3" fmla="*/ 5492749 h 5511799"/>
              <a:gd name="connsiteX4" fmla="*/ 171450 w 4409012"/>
              <a:gd name="connsiteY4" fmla="*/ 4552949 h 5511799"/>
              <a:gd name="connsiteX5" fmla="*/ 57150 w 4409012"/>
              <a:gd name="connsiteY5" fmla="*/ 4174062 h 5511799"/>
              <a:gd name="connsiteX6" fmla="*/ 781050 w 4409012"/>
              <a:gd name="connsiteY6" fmla="*/ 220138 h 5511799"/>
              <a:gd name="connsiteX7" fmla="*/ 1001188 w 4409012"/>
              <a:gd name="connsiteY7" fmla="*/ 0 h 5511799"/>
              <a:gd name="connsiteX8" fmla="*/ 4315883 w 4409012"/>
              <a:gd name="connsiteY8" fmla="*/ 0 h 5511799"/>
              <a:gd name="connsiteX9" fmla="*/ 4409012 w 4409012"/>
              <a:gd name="connsiteY9" fmla="*/ 673100 h 5511799"/>
              <a:gd name="connsiteX0" fmla="*/ 4298950 w 4315883"/>
              <a:gd name="connsiteY0" fmla="*/ 673100 h 5511799"/>
              <a:gd name="connsiteX1" fmla="*/ 4301067 w 4315883"/>
              <a:gd name="connsiteY1" fmla="*/ 5141383 h 5511799"/>
              <a:gd name="connsiteX2" fmla="*/ 3981450 w 4315883"/>
              <a:gd name="connsiteY2" fmla="*/ 5511799 h 5511799"/>
              <a:gd name="connsiteX3" fmla="*/ 1962150 w 4315883"/>
              <a:gd name="connsiteY3" fmla="*/ 5492749 h 5511799"/>
              <a:gd name="connsiteX4" fmla="*/ 171450 w 4315883"/>
              <a:gd name="connsiteY4" fmla="*/ 4552949 h 5511799"/>
              <a:gd name="connsiteX5" fmla="*/ 57150 w 4315883"/>
              <a:gd name="connsiteY5" fmla="*/ 4174062 h 5511799"/>
              <a:gd name="connsiteX6" fmla="*/ 781050 w 4315883"/>
              <a:gd name="connsiteY6" fmla="*/ 220138 h 5511799"/>
              <a:gd name="connsiteX7" fmla="*/ 1001188 w 4315883"/>
              <a:gd name="connsiteY7" fmla="*/ 0 h 5511799"/>
              <a:gd name="connsiteX8" fmla="*/ 4315883 w 4315883"/>
              <a:gd name="connsiteY8" fmla="*/ 0 h 5511799"/>
              <a:gd name="connsiteX9" fmla="*/ 4298950 w 4315883"/>
              <a:gd name="connsiteY9" fmla="*/ 673100 h 5511799"/>
              <a:gd name="connsiteX0" fmla="*/ 4298950 w 4315883"/>
              <a:gd name="connsiteY0" fmla="*/ 673100 h 5511800"/>
              <a:gd name="connsiteX1" fmla="*/ 4301067 w 4315883"/>
              <a:gd name="connsiteY1" fmla="*/ 5141383 h 5511800"/>
              <a:gd name="connsiteX2" fmla="*/ 4311650 w 4315883"/>
              <a:gd name="connsiteY2" fmla="*/ 5511800 h 5511800"/>
              <a:gd name="connsiteX3" fmla="*/ 1962150 w 4315883"/>
              <a:gd name="connsiteY3" fmla="*/ 5492749 h 5511800"/>
              <a:gd name="connsiteX4" fmla="*/ 171450 w 4315883"/>
              <a:gd name="connsiteY4" fmla="*/ 4552949 h 5511800"/>
              <a:gd name="connsiteX5" fmla="*/ 57150 w 4315883"/>
              <a:gd name="connsiteY5" fmla="*/ 4174062 h 5511800"/>
              <a:gd name="connsiteX6" fmla="*/ 781050 w 4315883"/>
              <a:gd name="connsiteY6" fmla="*/ 220138 h 5511800"/>
              <a:gd name="connsiteX7" fmla="*/ 1001188 w 4315883"/>
              <a:gd name="connsiteY7" fmla="*/ 0 h 5511800"/>
              <a:gd name="connsiteX8" fmla="*/ 4315883 w 4315883"/>
              <a:gd name="connsiteY8" fmla="*/ 0 h 5511800"/>
              <a:gd name="connsiteX9" fmla="*/ 4298950 w 4315883"/>
              <a:gd name="connsiteY9" fmla="*/ 673100 h 5511800"/>
              <a:gd name="connsiteX0" fmla="*/ 4298950 w 4315883"/>
              <a:gd name="connsiteY0" fmla="*/ 673100 h 5511800"/>
              <a:gd name="connsiteX1" fmla="*/ 4301067 w 4315883"/>
              <a:gd name="connsiteY1" fmla="*/ 5141383 h 5511800"/>
              <a:gd name="connsiteX2" fmla="*/ 4311650 w 4315883"/>
              <a:gd name="connsiteY2" fmla="*/ 5511800 h 5511800"/>
              <a:gd name="connsiteX3" fmla="*/ 1962150 w 4315883"/>
              <a:gd name="connsiteY3" fmla="*/ 5492749 h 5511800"/>
              <a:gd name="connsiteX4" fmla="*/ 171450 w 4315883"/>
              <a:gd name="connsiteY4" fmla="*/ 4552949 h 5511800"/>
              <a:gd name="connsiteX5" fmla="*/ 57150 w 4315883"/>
              <a:gd name="connsiteY5" fmla="*/ 4174062 h 5511800"/>
              <a:gd name="connsiteX6" fmla="*/ 281517 w 4315883"/>
              <a:gd name="connsiteY6" fmla="*/ 220138 h 5511800"/>
              <a:gd name="connsiteX7" fmla="*/ 1001188 w 4315883"/>
              <a:gd name="connsiteY7" fmla="*/ 0 h 5511800"/>
              <a:gd name="connsiteX8" fmla="*/ 4315883 w 4315883"/>
              <a:gd name="connsiteY8" fmla="*/ 0 h 5511800"/>
              <a:gd name="connsiteX9" fmla="*/ 4298950 w 4315883"/>
              <a:gd name="connsiteY9" fmla="*/ 673100 h 5511800"/>
              <a:gd name="connsiteX0" fmla="*/ 4298950 w 4315883"/>
              <a:gd name="connsiteY0" fmla="*/ 673100 h 5511800"/>
              <a:gd name="connsiteX1" fmla="*/ 4301067 w 4315883"/>
              <a:gd name="connsiteY1" fmla="*/ 5141383 h 5511800"/>
              <a:gd name="connsiteX2" fmla="*/ 4311650 w 4315883"/>
              <a:gd name="connsiteY2" fmla="*/ 5511800 h 5511800"/>
              <a:gd name="connsiteX3" fmla="*/ 1962150 w 4315883"/>
              <a:gd name="connsiteY3" fmla="*/ 5492749 h 5511800"/>
              <a:gd name="connsiteX4" fmla="*/ 171450 w 4315883"/>
              <a:gd name="connsiteY4" fmla="*/ 4552949 h 5511800"/>
              <a:gd name="connsiteX5" fmla="*/ 57150 w 4315883"/>
              <a:gd name="connsiteY5" fmla="*/ 4174062 h 5511800"/>
              <a:gd name="connsiteX6" fmla="*/ 281517 w 4315883"/>
              <a:gd name="connsiteY6" fmla="*/ 220138 h 5511800"/>
              <a:gd name="connsiteX7" fmla="*/ 527054 w 4315883"/>
              <a:gd name="connsiteY7" fmla="*/ 0 h 5511800"/>
              <a:gd name="connsiteX8" fmla="*/ 4315883 w 4315883"/>
              <a:gd name="connsiteY8" fmla="*/ 0 h 5511800"/>
              <a:gd name="connsiteX9" fmla="*/ 4298950 w 4315883"/>
              <a:gd name="connsiteY9" fmla="*/ 673100 h 5511800"/>
              <a:gd name="connsiteX0" fmla="*/ 4298950 w 4315883"/>
              <a:gd name="connsiteY0" fmla="*/ 673100 h 5511800"/>
              <a:gd name="connsiteX1" fmla="*/ 4301067 w 4315883"/>
              <a:gd name="connsiteY1" fmla="*/ 5141383 h 5511800"/>
              <a:gd name="connsiteX2" fmla="*/ 4311650 w 4315883"/>
              <a:gd name="connsiteY2" fmla="*/ 5511800 h 5511800"/>
              <a:gd name="connsiteX3" fmla="*/ 1962150 w 4315883"/>
              <a:gd name="connsiteY3" fmla="*/ 5492749 h 5511800"/>
              <a:gd name="connsiteX4" fmla="*/ 171450 w 4315883"/>
              <a:gd name="connsiteY4" fmla="*/ 4552949 h 5511800"/>
              <a:gd name="connsiteX5" fmla="*/ 57150 w 4315883"/>
              <a:gd name="connsiteY5" fmla="*/ 4174062 h 5511800"/>
              <a:gd name="connsiteX6" fmla="*/ 281517 w 4315883"/>
              <a:gd name="connsiteY6" fmla="*/ 220138 h 5511800"/>
              <a:gd name="connsiteX7" fmla="*/ 527054 w 4315883"/>
              <a:gd name="connsiteY7" fmla="*/ 0 h 5511800"/>
              <a:gd name="connsiteX8" fmla="*/ 4315883 w 4315883"/>
              <a:gd name="connsiteY8" fmla="*/ 0 h 5511800"/>
              <a:gd name="connsiteX9" fmla="*/ 4298950 w 4315883"/>
              <a:gd name="connsiteY9" fmla="*/ 673100 h 5511800"/>
              <a:gd name="connsiteX0" fmla="*/ 4298950 w 4315883"/>
              <a:gd name="connsiteY0" fmla="*/ 673100 h 5511800"/>
              <a:gd name="connsiteX1" fmla="*/ 4301067 w 4315883"/>
              <a:gd name="connsiteY1" fmla="*/ 5141383 h 5511800"/>
              <a:gd name="connsiteX2" fmla="*/ 4311650 w 4315883"/>
              <a:gd name="connsiteY2" fmla="*/ 5511800 h 5511800"/>
              <a:gd name="connsiteX3" fmla="*/ 1962150 w 4315883"/>
              <a:gd name="connsiteY3" fmla="*/ 5492749 h 5511800"/>
              <a:gd name="connsiteX4" fmla="*/ 171450 w 4315883"/>
              <a:gd name="connsiteY4" fmla="*/ 4552949 h 5511800"/>
              <a:gd name="connsiteX5" fmla="*/ 57150 w 4315883"/>
              <a:gd name="connsiteY5" fmla="*/ 4174062 h 5511800"/>
              <a:gd name="connsiteX6" fmla="*/ 281517 w 4315883"/>
              <a:gd name="connsiteY6" fmla="*/ 220138 h 5511800"/>
              <a:gd name="connsiteX7" fmla="*/ 527054 w 4315883"/>
              <a:gd name="connsiteY7" fmla="*/ 0 h 5511800"/>
              <a:gd name="connsiteX8" fmla="*/ 4315883 w 4315883"/>
              <a:gd name="connsiteY8" fmla="*/ 0 h 5511800"/>
              <a:gd name="connsiteX9" fmla="*/ 4298950 w 4315883"/>
              <a:gd name="connsiteY9" fmla="*/ 673100 h 5511800"/>
              <a:gd name="connsiteX0" fmla="*/ 4298950 w 4315883"/>
              <a:gd name="connsiteY0" fmla="*/ 673100 h 5511800"/>
              <a:gd name="connsiteX1" fmla="*/ 4301067 w 4315883"/>
              <a:gd name="connsiteY1" fmla="*/ 5141383 h 5511800"/>
              <a:gd name="connsiteX2" fmla="*/ 4311650 w 4315883"/>
              <a:gd name="connsiteY2" fmla="*/ 5511800 h 5511800"/>
              <a:gd name="connsiteX3" fmla="*/ 1962150 w 4315883"/>
              <a:gd name="connsiteY3" fmla="*/ 5492749 h 5511800"/>
              <a:gd name="connsiteX4" fmla="*/ 171450 w 4315883"/>
              <a:gd name="connsiteY4" fmla="*/ 4552949 h 5511800"/>
              <a:gd name="connsiteX5" fmla="*/ 57150 w 4315883"/>
              <a:gd name="connsiteY5" fmla="*/ 4174062 h 5511800"/>
              <a:gd name="connsiteX6" fmla="*/ 281517 w 4315883"/>
              <a:gd name="connsiteY6" fmla="*/ 220138 h 5511800"/>
              <a:gd name="connsiteX7" fmla="*/ 463554 w 4315883"/>
              <a:gd name="connsiteY7" fmla="*/ 0 h 5511800"/>
              <a:gd name="connsiteX8" fmla="*/ 4315883 w 4315883"/>
              <a:gd name="connsiteY8" fmla="*/ 0 h 5511800"/>
              <a:gd name="connsiteX9" fmla="*/ 4298950 w 4315883"/>
              <a:gd name="connsiteY9" fmla="*/ 673100 h 5511800"/>
              <a:gd name="connsiteX0" fmla="*/ 4235450 w 4252383"/>
              <a:gd name="connsiteY0" fmla="*/ 673100 h 5511800"/>
              <a:gd name="connsiteX1" fmla="*/ 4237567 w 4252383"/>
              <a:gd name="connsiteY1" fmla="*/ 5141383 h 5511800"/>
              <a:gd name="connsiteX2" fmla="*/ 4248150 w 4252383"/>
              <a:gd name="connsiteY2" fmla="*/ 5511800 h 5511800"/>
              <a:gd name="connsiteX3" fmla="*/ 1898650 w 4252383"/>
              <a:gd name="connsiteY3" fmla="*/ 5492749 h 5511800"/>
              <a:gd name="connsiteX4" fmla="*/ 107950 w 4252383"/>
              <a:gd name="connsiteY4" fmla="*/ 4552949 h 5511800"/>
              <a:gd name="connsiteX5" fmla="*/ 1641475 w 4252383"/>
              <a:gd name="connsiteY5" fmla="*/ 4174062 h 5511800"/>
              <a:gd name="connsiteX6" fmla="*/ 218017 w 4252383"/>
              <a:gd name="connsiteY6" fmla="*/ 220138 h 5511800"/>
              <a:gd name="connsiteX7" fmla="*/ 400054 w 4252383"/>
              <a:gd name="connsiteY7" fmla="*/ 0 h 5511800"/>
              <a:gd name="connsiteX8" fmla="*/ 4252383 w 4252383"/>
              <a:gd name="connsiteY8" fmla="*/ 0 h 5511800"/>
              <a:gd name="connsiteX9" fmla="*/ 4235450 w 4252383"/>
              <a:gd name="connsiteY9" fmla="*/ 673100 h 5511800"/>
              <a:gd name="connsiteX0" fmla="*/ 4017433 w 4034366"/>
              <a:gd name="connsiteY0" fmla="*/ 673100 h 5511800"/>
              <a:gd name="connsiteX1" fmla="*/ 4019550 w 4034366"/>
              <a:gd name="connsiteY1" fmla="*/ 5141383 h 5511800"/>
              <a:gd name="connsiteX2" fmla="*/ 4030133 w 4034366"/>
              <a:gd name="connsiteY2" fmla="*/ 5511800 h 5511800"/>
              <a:gd name="connsiteX3" fmla="*/ 1680633 w 4034366"/>
              <a:gd name="connsiteY3" fmla="*/ 5492749 h 5511800"/>
              <a:gd name="connsiteX4" fmla="*/ 1194858 w 4034366"/>
              <a:gd name="connsiteY4" fmla="*/ 5153024 h 5511800"/>
              <a:gd name="connsiteX5" fmla="*/ 1423458 w 4034366"/>
              <a:gd name="connsiteY5" fmla="*/ 4174062 h 5511800"/>
              <a:gd name="connsiteX6" fmla="*/ 0 w 4034366"/>
              <a:gd name="connsiteY6" fmla="*/ 220138 h 5511800"/>
              <a:gd name="connsiteX7" fmla="*/ 182037 w 4034366"/>
              <a:gd name="connsiteY7" fmla="*/ 0 h 5511800"/>
              <a:gd name="connsiteX8" fmla="*/ 4034366 w 4034366"/>
              <a:gd name="connsiteY8" fmla="*/ 0 h 5511800"/>
              <a:gd name="connsiteX9" fmla="*/ 4017433 w 4034366"/>
              <a:gd name="connsiteY9" fmla="*/ 673100 h 5511800"/>
              <a:gd name="connsiteX0" fmla="*/ 4017433 w 4034366"/>
              <a:gd name="connsiteY0" fmla="*/ 673100 h 5511800"/>
              <a:gd name="connsiteX1" fmla="*/ 4019550 w 4034366"/>
              <a:gd name="connsiteY1" fmla="*/ 5141383 h 5511800"/>
              <a:gd name="connsiteX2" fmla="*/ 4030133 w 4034366"/>
              <a:gd name="connsiteY2" fmla="*/ 5511800 h 5511800"/>
              <a:gd name="connsiteX3" fmla="*/ 1680633 w 4034366"/>
              <a:gd name="connsiteY3" fmla="*/ 5492749 h 5511800"/>
              <a:gd name="connsiteX4" fmla="*/ 1366308 w 4034366"/>
              <a:gd name="connsiteY4" fmla="*/ 4838699 h 5511800"/>
              <a:gd name="connsiteX5" fmla="*/ 1423458 w 4034366"/>
              <a:gd name="connsiteY5" fmla="*/ 4174062 h 5511800"/>
              <a:gd name="connsiteX6" fmla="*/ 0 w 4034366"/>
              <a:gd name="connsiteY6" fmla="*/ 220138 h 5511800"/>
              <a:gd name="connsiteX7" fmla="*/ 182037 w 4034366"/>
              <a:gd name="connsiteY7" fmla="*/ 0 h 5511800"/>
              <a:gd name="connsiteX8" fmla="*/ 4034366 w 4034366"/>
              <a:gd name="connsiteY8" fmla="*/ 0 h 5511800"/>
              <a:gd name="connsiteX9" fmla="*/ 4017433 w 4034366"/>
              <a:gd name="connsiteY9" fmla="*/ 673100 h 5511800"/>
              <a:gd name="connsiteX0" fmla="*/ 4017433 w 4034366"/>
              <a:gd name="connsiteY0" fmla="*/ 673100 h 5511800"/>
              <a:gd name="connsiteX1" fmla="*/ 4019550 w 4034366"/>
              <a:gd name="connsiteY1" fmla="*/ 5141383 h 5511800"/>
              <a:gd name="connsiteX2" fmla="*/ 4030133 w 4034366"/>
              <a:gd name="connsiteY2" fmla="*/ 5511800 h 5511800"/>
              <a:gd name="connsiteX3" fmla="*/ 1680633 w 4034366"/>
              <a:gd name="connsiteY3" fmla="*/ 5492749 h 5511800"/>
              <a:gd name="connsiteX4" fmla="*/ 1366308 w 4034366"/>
              <a:gd name="connsiteY4" fmla="*/ 4838699 h 5511800"/>
              <a:gd name="connsiteX5" fmla="*/ 470958 w 4034366"/>
              <a:gd name="connsiteY5" fmla="*/ 4539187 h 5511800"/>
              <a:gd name="connsiteX6" fmla="*/ 0 w 4034366"/>
              <a:gd name="connsiteY6" fmla="*/ 220138 h 5511800"/>
              <a:gd name="connsiteX7" fmla="*/ 182037 w 4034366"/>
              <a:gd name="connsiteY7" fmla="*/ 0 h 5511800"/>
              <a:gd name="connsiteX8" fmla="*/ 4034366 w 4034366"/>
              <a:gd name="connsiteY8" fmla="*/ 0 h 5511800"/>
              <a:gd name="connsiteX9" fmla="*/ 4017433 w 4034366"/>
              <a:gd name="connsiteY9" fmla="*/ 673100 h 5511800"/>
              <a:gd name="connsiteX0" fmla="*/ 4017433 w 4034366"/>
              <a:gd name="connsiteY0" fmla="*/ 673100 h 5511800"/>
              <a:gd name="connsiteX1" fmla="*/ 4019550 w 4034366"/>
              <a:gd name="connsiteY1" fmla="*/ 5141383 h 5511800"/>
              <a:gd name="connsiteX2" fmla="*/ 4030133 w 4034366"/>
              <a:gd name="connsiteY2" fmla="*/ 5511800 h 5511800"/>
              <a:gd name="connsiteX3" fmla="*/ 1680633 w 4034366"/>
              <a:gd name="connsiteY3" fmla="*/ 5492749 h 5511800"/>
              <a:gd name="connsiteX4" fmla="*/ 1366308 w 4034366"/>
              <a:gd name="connsiteY4" fmla="*/ 4838699 h 5511800"/>
              <a:gd name="connsiteX5" fmla="*/ 470958 w 4034366"/>
              <a:gd name="connsiteY5" fmla="*/ 4539187 h 5511800"/>
              <a:gd name="connsiteX6" fmla="*/ 0 w 4034366"/>
              <a:gd name="connsiteY6" fmla="*/ 220138 h 5511800"/>
              <a:gd name="connsiteX7" fmla="*/ 182037 w 4034366"/>
              <a:gd name="connsiteY7" fmla="*/ 0 h 5511800"/>
              <a:gd name="connsiteX8" fmla="*/ 4034366 w 4034366"/>
              <a:gd name="connsiteY8" fmla="*/ 0 h 5511800"/>
              <a:gd name="connsiteX9" fmla="*/ 4017433 w 4034366"/>
              <a:gd name="connsiteY9" fmla="*/ 673100 h 5511800"/>
              <a:gd name="connsiteX0" fmla="*/ 4017433 w 4034366"/>
              <a:gd name="connsiteY0" fmla="*/ 673100 h 5511800"/>
              <a:gd name="connsiteX1" fmla="*/ 4019550 w 4034366"/>
              <a:gd name="connsiteY1" fmla="*/ 5141383 h 5511800"/>
              <a:gd name="connsiteX2" fmla="*/ 4030133 w 4034366"/>
              <a:gd name="connsiteY2" fmla="*/ 5511800 h 5511800"/>
              <a:gd name="connsiteX3" fmla="*/ 1680633 w 4034366"/>
              <a:gd name="connsiteY3" fmla="*/ 5492749 h 5511800"/>
              <a:gd name="connsiteX4" fmla="*/ 801158 w 4034366"/>
              <a:gd name="connsiteY4" fmla="*/ 4838699 h 5511800"/>
              <a:gd name="connsiteX5" fmla="*/ 470958 w 4034366"/>
              <a:gd name="connsiteY5" fmla="*/ 4539187 h 5511800"/>
              <a:gd name="connsiteX6" fmla="*/ 0 w 4034366"/>
              <a:gd name="connsiteY6" fmla="*/ 220138 h 5511800"/>
              <a:gd name="connsiteX7" fmla="*/ 182037 w 4034366"/>
              <a:gd name="connsiteY7" fmla="*/ 0 h 5511800"/>
              <a:gd name="connsiteX8" fmla="*/ 4034366 w 4034366"/>
              <a:gd name="connsiteY8" fmla="*/ 0 h 5511800"/>
              <a:gd name="connsiteX9" fmla="*/ 4017433 w 4034366"/>
              <a:gd name="connsiteY9" fmla="*/ 673100 h 5511800"/>
              <a:gd name="connsiteX0" fmla="*/ 4017433 w 4034366"/>
              <a:gd name="connsiteY0" fmla="*/ 673100 h 5511800"/>
              <a:gd name="connsiteX1" fmla="*/ 4019550 w 4034366"/>
              <a:gd name="connsiteY1" fmla="*/ 5141383 h 5511800"/>
              <a:gd name="connsiteX2" fmla="*/ 4030133 w 4034366"/>
              <a:gd name="connsiteY2" fmla="*/ 5511800 h 5511800"/>
              <a:gd name="connsiteX3" fmla="*/ 2528358 w 4034366"/>
              <a:gd name="connsiteY3" fmla="*/ 5429249 h 5511800"/>
              <a:gd name="connsiteX4" fmla="*/ 801158 w 4034366"/>
              <a:gd name="connsiteY4" fmla="*/ 4838699 h 5511800"/>
              <a:gd name="connsiteX5" fmla="*/ 470958 w 4034366"/>
              <a:gd name="connsiteY5" fmla="*/ 4539187 h 5511800"/>
              <a:gd name="connsiteX6" fmla="*/ 0 w 4034366"/>
              <a:gd name="connsiteY6" fmla="*/ 220138 h 5511800"/>
              <a:gd name="connsiteX7" fmla="*/ 182037 w 4034366"/>
              <a:gd name="connsiteY7" fmla="*/ 0 h 5511800"/>
              <a:gd name="connsiteX8" fmla="*/ 4034366 w 4034366"/>
              <a:gd name="connsiteY8" fmla="*/ 0 h 5511800"/>
              <a:gd name="connsiteX9" fmla="*/ 4017433 w 4034366"/>
              <a:gd name="connsiteY9" fmla="*/ 673100 h 5511800"/>
              <a:gd name="connsiteX0" fmla="*/ 4017433 w 4034366"/>
              <a:gd name="connsiteY0" fmla="*/ 673100 h 5511800"/>
              <a:gd name="connsiteX1" fmla="*/ 4019550 w 4034366"/>
              <a:gd name="connsiteY1" fmla="*/ 5141383 h 5511800"/>
              <a:gd name="connsiteX2" fmla="*/ 4030133 w 4034366"/>
              <a:gd name="connsiteY2" fmla="*/ 5511800 h 5511800"/>
              <a:gd name="connsiteX3" fmla="*/ 2331508 w 4034366"/>
              <a:gd name="connsiteY3" fmla="*/ 5486400 h 5511800"/>
              <a:gd name="connsiteX4" fmla="*/ 801158 w 4034366"/>
              <a:gd name="connsiteY4" fmla="*/ 4838699 h 5511800"/>
              <a:gd name="connsiteX5" fmla="*/ 470958 w 4034366"/>
              <a:gd name="connsiteY5" fmla="*/ 4539187 h 5511800"/>
              <a:gd name="connsiteX6" fmla="*/ 0 w 4034366"/>
              <a:gd name="connsiteY6" fmla="*/ 220138 h 5511800"/>
              <a:gd name="connsiteX7" fmla="*/ 182037 w 4034366"/>
              <a:gd name="connsiteY7" fmla="*/ 0 h 5511800"/>
              <a:gd name="connsiteX8" fmla="*/ 4034366 w 4034366"/>
              <a:gd name="connsiteY8" fmla="*/ 0 h 5511800"/>
              <a:gd name="connsiteX9" fmla="*/ 4017433 w 4034366"/>
              <a:gd name="connsiteY9" fmla="*/ 673100 h 5511800"/>
              <a:gd name="connsiteX0" fmla="*/ 4017433 w 4034366"/>
              <a:gd name="connsiteY0" fmla="*/ 673100 h 5511800"/>
              <a:gd name="connsiteX1" fmla="*/ 4019550 w 4034366"/>
              <a:gd name="connsiteY1" fmla="*/ 5141383 h 5511800"/>
              <a:gd name="connsiteX2" fmla="*/ 4030133 w 4034366"/>
              <a:gd name="connsiteY2" fmla="*/ 5511800 h 5511800"/>
              <a:gd name="connsiteX3" fmla="*/ 2331508 w 4034366"/>
              <a:gd name="connsiteY3" fmla="*/ 5486400 h 5511800"/>
              <a:gd name="connsiteX4" fmla="*/ 801158 w 4034366"/>
              <a:gd name="connsiteY4" fmla="*/ 4727574 h 5511800"/>
              <a:gd name="connsiteX5" fmla="*/ 470958 w 4034366"/>
              <a:gd name="connsiteY5" fmla="*/ 4539187 h 5511800"/>
              <a:gd name="connsiteX6" fmla="*/ 0 w 4034366"/>
              <a:gd name="connsiteY6" fmla="*/ 220138 h 5511800"/>
              <a:gd name="connsiteX7" fmla="*/ 182037 w 4034366"/>
              <a:gd name="connsiteY7" fmla="*/ 0 h 5511800"/>
              <a:gd name="connsiteX8" fmla="*/ 4034366 w 4034366"/>
              <a:gd name="connsiteY8" fmla="*/ 0 h 5511800"/>
              <a:gd name="connsiteX9" fmla="*/ 4017433 w 4034366"/>
              <a:gd name="connsiteY9" fmla="*/ 673100 h 5511800"/>
              <a:gd name="connsiteX0" fmla="*/ 4017433 w 4034366"/>
              <a:gd name="connsiteY0" fmla="*/ 673100 h 5511800"/>
              <a:gd name="connsiteX1" fmla="*/ 4019550 w 4034366"/>
              <a:gd name="connsiteY1" fmla="*/ 5141383 h 5511800"/>
              <a:gd name="connsiteX2" fmla="*/ 4030133 w 4034366"/>
              <a:gd name="connsiteY2" fmla="*/ 5511800 h 5511800"/>
              <a:gd name="connsiteX3" fmla="*/ 2331508 w 4034366"/>
              <a:gd name="connsiteY3" fmla="*/ 5486400 h 5511800"/>
              <a:gd name="connsiteX4" fmla="*/ 709083 w 4034366"/>
              <a:gd name="connsiteY4" fmla="*/ 4800599 h 5511800"/>
              <a:gd name="connsiteX5" fmla="*/ 470958 w 4034366"/>
              <a:gd name="connsiteY5" fmla="*/ 4539187 h 5511800"/>
              <a:gd name="connsiteX6" fmla="*/ 0 w 4034366"/>
              <a:gd name="connsiteY6" fmla="*/ 220138 h 5511800"/>
              <a:gd name="connsiteX7" fmla="*/ 182037 w 4034366"/>
              <a:gd name="connsiteY7" fmla="*/ 0 h 5511800"/>
              <a:gd name="connsiteX8" fmla="*/ 4034366 w 4034366"/>
              <a:gd name="connsiteY8" fmla="*/ 0 h 5511800"/>
              <a:gd name="connsiteX9" fmla="*/ 4017433 w 4034366"/>
              <a:gd name="connsiteY9" fmla="*/ 673100 h 5511800"/>
              <a:gd name="connsiteX0" fmla="*/ 4017433 w 4034366"/>
              <a:gd name="connsiteY0" fmla="*/ 673100 h 5511800"/>
              <a:gd name="connsiteX1" fmla="*/ 4019550 w 4034366"/>
              <a:gd name="connsiteY1" fmla="*/ 5141383 h 5511800"/>
              <a:gd name="connsiteX2" fmla="*/ 4030133 w 4034366"/>
              <a:gd name="connsiteY2" fmla="*/ 5511800 h 5511800"/>
              <a:gd name="connsiteX3" fmla="*/ 2331508 w 4034366"/>
              <a:gd name="connsiteY3" fmla="*/ 5486400 h 5511800"/>
              <a:gd name="connsiteX4" fmla="*/ 709083 w 4034366"/>
              <a:gd name="connsiteY4" fmla="*/ 4800599 h 5511800"/>
              <a:gd name="connsiteX5" fmla="*/ 470958 w 4034366"/>
              <a:gd name="connsiteY5" fmla="*/ 4539187 h 5511800"/>
              <a:gd name="connsiteX6" fmla="*/ 0 w 4034366"/>
              <a:gd name="connsiteY6" fmla="*/ 220138 h 5511800"/>
              <a:gd name="connsiteX7" fmla="*/ 182037 w 4034366"/>
              <a:gd name="connsiteY7" fmla="*/ 0 h 5511800"/>
              <a:gd name="connsiteX8" fmla="*/ 4034366 w 4034366"/>
              <a:gd name="connsiteY8" fmla="*/ 0 h 5511800"/>
              <a:gd name="connsiteX9" fmla="*/ 4017433 w 4034366"/>
              <a:gd name="connsiteY9" fmla="*/ 673100 h 5511800"/>
              <a:gd name="connsiteX0" fmla="*/ 4017433 w 4034366"/>
              <a:gd name="connsiteY0" fmla="*/ 673100 h 5511800"/>
              <a:gd name="connsiteX1" fmla="*/ 4019550 w 4034366"/>
              <a:gd name="connsiteY1" fmla="*/ 5141383 h 5511800"/>
              <a:gd name="connsiteX2" fmla="*/ 4030133 w 4034366"/>
              <a:gd name="connsiteY2" fmla="*/ 5511800 h 5511800"/>
              <a:gd name="connsiteX3" fmla="*/ 2331508 w 4034366"/>
              <a:gd name="connsiteY3" fmla="*/ 5486400 h 5511800"/>
              <a:gd name="connsiteX4" fmla="*/ 709083 w 4034366"/>
              <a:gd name="connsiteY4" fmla="*/ 4800599 h 5511800"/>
              <a:gd name="connsiteX5" fmla="*/ 470958 w 4034366"/>
              <a:gd name="connsiteY5" fmla="*/ 4539187 h 5511800"/>
              <a:gd name="connsiteX6" fmla="*/ 0 w 4034366"/>
              <a:gd name="connsiteY6" fmla="*/ 220138 h 5511800"/>
              <a:gd name="connsiteX7" fmla="*/ 182037 w 4034366"/>
              <a:gd name="connsiteY7" fmla="*/ 0 h 5511800"/>
              <a:gd name="connsiteX8" fmla="*/ 4034366 w 4034366"/>
              <a:gd name="connsiteY8" fmla="*/ 0 h 5511800"/>
              <a:gd name="connsiteX9" fmla="*/ 4017433 w 4034366"/>
              <a:gd name="connsiteY9" fmla="*/ 673100 h 5511800"/>
              <a:gd name="connsiteX0" fmla="*/ 4017433 w 4034366"/>
              <a:gd name="connsiteY0" fmla="*/ 673100 h 5511800"/>
              <a:gd name="connsiteX1" fmla="*/ 4019550 w 4034366"/>
              <a:gd name="connsiteY1" fmla="*/ 5141383 h 5511800"/>
              <a:gd name="connsiteX2" fmla="*/ 4030133 w 4034366"/>
              <a:gd name="connsiteY2" fmla="*/ 5511800 h 5511800"/>
              <a:gd name="connsiteX3" fmla="*/ 2331508 w 4034366"/>
              <a:gd name="connsiteY3" fmla="*/ 5486400 h 5511800"/>
              <a:gd name="connsiteX4" fmla="*/ 709083 w 4034366"/>
              <a:gd name="connsiteY4" fmla="*/ 4800599 h 5511800"/>
              <a:gd name="connsiteX5" fmla="*/ 470958 w 4034366"/>
              <a:gd name="connsiteY5" fmla="*/ 4539187 h 5511800"/>
              <a:gd name="connsiteX6" fmla="*/ 0 w 4034366"/>
              <a:gd name="connsiteY6" fmla="*/ 220138 h 5511800"/>
              <a:gd name="connsiteX7" fmla="*/ 182037 w 4034366"/>
              <a:gd name="connsiteY7" fmla="*/ 0 h 5511800"/>
              <a:gd name="connsiteX8" fmla="*/ 4034366 w 4034366"/>
              <a:gd name="connsiteY8" fmla="*/ 0 h 5511800"/>
              <a:gd name="connsiteX9" fmla="*/ 4017433 w 4034366"/>
              <a:gd name="connsiteY9" fmla="*/ 673100 h 5511800"/>
              <a:gd name="connsiteX0" fmla="*/ 4017433 w 4034366"/>
              <a:gd name="connsiteY0" fmla="*/ 673100 h 5511800"/>
              <a:gd name="connsiteX1" fmla="*/ 4019550 w 4034366"/>
              <a:gd name="connsiteY1" fmla="*/ 5141383 h 5511800"/>
              <a:gd name="connsiteX2" fmla="*/ 4030133 w 4034366"/>
              <a:gd name="connsiteY2" fmla="*/ 5511800 h 5511800"/>
              <a:gd name="connsiteX3" fmla="*/ 2331508 w 4034366"/>
              <a:gd name="connsiteY3" fmla="*/ 5486400 h 5511800"/>
              <a:gd name="connsiteX4" fmla="*/ 709083 w 4034366"/>
              <a:gd name="connsiteY4" fmla="*/ 4800599 h 5511800"/>
              <a:gd name="connsiteX5" fmla="*/ 470958 w 4034366"/>
              <a:gd name="connsiteY5" fmla="*/ 4539187 h 5511800"/>
              <a:gd name="connsiteX6" fmla="*/ 0 w 4034366"/>
              <a:gd name="connsiteY6" fmla="*/ 220138 h 5511800"/>
              <a:gd name="connsiteX7" fmla="*/ 182037 w 4034366"/>
              <a:gd name="connsiteY7" fmla="*/ 0 h 5511800"/>
              <a:gd name="connsiteX8" fmla="*/ 4034366 w 4034366"/>
              <a:gd name="connsiteY8" fmla="*/ 0 h 5511800"/>
              <a:gd name="connsiteX9" fmla="*/ 4017433 w 4034366"/>
              <a:gd name="connsiteY9" fmla="*/ 673100 h 5511800"/>
              <a:gd name="connsiteX0" fmla="*/ 4017433 w 4034366"/>
              <a:gd name="connsiteY0" fmla="*/ 673100 h 5511800"/>
              <a:gd name="connsiteX1" fmla="*/ 4019550 w 4034366"/>
              <a:gd name="connsiteY1" fmla="*/ 5141383 h 5511800"/>
              <a:gd name="connsiteX2" fmla="*/ 4030133 w 4034366"/>
              <a:gd name="connsiteY2" fmla="*/ 5511800 h 5511800"/>
              <a:gd name="connsiteX3" fmla="*/ 2331508 w 4034366"/>
              <a:gd name="connsiteY3" fmla="*/ 5486400 h 5511800"/>
              <a:gd name="connsiteX4" fmla="*/ 2187363 w 4034366"/>
              <a:gd name="connsiteY4" fmla="*/ 5422899 h 5511800"/>
              <a:gd name="connsiteX5" fmla="*/ 709083 w 4034366"/>
              <a:gd name="connsiteY5" fmla="*/ 4800599 h 5511800"/>
              <a:gd name="connsiteX6" fmla="*/ 470958 w 4034366"/>
              <a:gd name="connsiteY6" fmla="*/ 4539187 h 5511800"/>
              <a:gd name="connsiteX7" fmla="*/ 0 w 4034366"/>
              <a:gd name="connsiteY7" fmla="*/ 220138 h 5511800"/>
              <a:gd name="connsiteX8" fmla="*/ 182037 w 4034366"/>
              <a:gd name="connsiteY8" fmla="*/ 0 h 5511800"/>
              <a:gd name="connsiteX9" fmla="*/ 4034366 w 4034366"/>
              <a:gd name="connsiteY9" fmla="*/ 0 h 5511800"/>
              <a:gd name="connsiteX10" fmla="*/ 4017433 w 4034366"/>
              <a:gd name="connsiteY10" fmla="*/ 673100 h 5511800"/>
              <a:gd name="connsiteX0" fmla="*/ 4017433 w 4034366"/>
              <a:gd name="connsiteY0" fmla="*/ 673100 h 5486400"/>
              <a:gd name="connsiteX1" fmla="*/ 4019550 w 4034366"/>
              <a:gd name="connsiteY1" fmla="*/ 5141383 h 5486400"/>
              <a:gd name="connsiteX2" fmla="*/ 3965363 w 4034366"/>
              <a:gd name="connsiteY2" fmla="*/ 5412739 h 5486400"/>
              <a:gd name="connsiteX3" fmla="*/ 2331508 w 4034366"/>
              <a:gd name="connsiteY3" fmla="*/ 5486400 h 5486400"/>
              <a:gd name="connsiteX4" fmla="*/ 2187363 w 4034366"/>
              <a:gd name="connsiteY4" fmla="*/ 5422899 h 5486400"/>
              <a:gd name="connsiteX5" fmla="*/ 709083 w 4034366"/>
              <a:gd name="connsiteY5" fmla="*/ 4800599 h 5486400"/>
              <a:gd name="connsiteX6" fmla="*/ 470958 w 4034366"/>
              <a:gd name="connsiteY6" fmla="*/ 4539187 h 5486400"/>
              <a:gd name="connsiteX7" fmla="*/ 0 w 4034366"/>
              <a:gd name="connsiteY7" fmla="*/ 220138 h 5486400"/>
              <a:gd name="connsiteX8" fmla="*/ 182037 w 4034366"/>
              <a:gd name="connsiteY8" fmla="*/ 0 h 5486400"/>
              <a:gd name="connsiteX9" fmla="*/ 4034366 w 4034366"/>
              <a:gd name="connsiteY9" fmla="*/ 0 h 5486400"/>
              <a:gd name="connsiteX10" fmla="*/ 4017433 w 4034366"/>
              <a:gd name="connsiteY10" fmla="*/ 673100 h 5486400"/>
              <a:gd name="connsiteX0" fmla="*/ 4017433 w 4034366"/>
              <a:gd name="connsiteY0" fmla="*/ 673100 h 5486400"/>
              <a:gd name="connsiteX1" fmla="*/ 4019550 w 4034366"/>
              <a:gd name="connsiteY1" fmla="*/ 5141383 h 5486400"/>
              <a:gd name="connsiteX2" fmla="*/ 3908213 w 4034366"/>
              <a:gd name="connsiteY2" fmla="*/ 5332728 h 5486400"/>
              <a:gd name="connsiteX3" fmla="*/ 2331508 w 4034366"/>
              <a:gd name="connsiteY3" fmla="*/ 5486400 h 5486400"/>
              <a:gd name="connsiteX4" fmla="*/ 2187363 w 4034366"/>
              <a:gd name="connsiteY4" fmla="*/ 5422899 h 5486400"/>
              <a:gd name="connsiteX5" fmla="*/ 709083 w 4034366"/>
              <a:gd name="connsiteY5" fmla="*/ 4800599 h 5486400"/>
              <a:gd name="connsiteX6" fmla="*/ 470958 w 4034366"/>
              <a:gd name="connsiteY6" fmla="*/ 4539187 h 5486400"/>
              <a:gd name="connsiteX7" fmla="*/ 0 w 4034366"/>
              <a:gd name="connsiteY7" fmla="*/ 220138 h 5486400"/>
              <a:gd name="connsiteX8" fmla="*/ 182037 w 4034366"/>
              <a:gd name="connsiteY8" fmla="*/ 0 h 5486400"/>
              <a:gd name="connsiteX9" fmla="*/ 4034366 w 4034366"/>
              <a:gd name="connsiteY9" fmla="*/ 0 h 5486400"/>
              <a:gd name="connsiteX10" fmla="*/ 4017433 w 4034366"/>
              <a:gd name="connsiteY10" fmla="*/ 673100 h 5486400"/>
              <a:gd name="connsiteX0" fmla="*/ 4017433 w 4034366"/>
              <a:gd name="connsiteY0" fmla="*/ 673100 h 5486400"/>
              <a:gd name="connsiteX1" fmla="*/ 4019550 w 4034366"/>
              <a:gd name="connsiteY1" fmla="*/ 5141383 h 5486400"/>
              <a:gd name="connsiteX2" fmla="*/ 3965363 w 4034366"/>
              <a:gd name="connsiteY2" fmla="*/ 5420357 h 5486400"/>
              <a:gd name="connsiteX3" fmla="*/ 2331508 w 4034366"/>
              <a:gd name="connsiteY3" fmla="*/ 5486400 h 5486400"/>
              <a:gd name="connsiteX4" fmla="*/ 2187363 w 4034366"/>
              <a:gd name="connsiteY4" fmla="*/ 5422899 h 5486400"/>
              <a:gd name="connsiteX5" fmla="*/ 709083 w 4034366"/>
              <a:gd name="connsiteY5" fmla="*/ 4800599 h 5486400"/>
              <a:gd name="connsiteX6" fmla="*/ 470958 w 4034366"/>
              <a:gd name="connsiteY6" fmla="*/ 4539187 h 5486400"/>
              <a:gd name="connsiteX7" fmla="*/ 0 w 4034366"/>
              <a:gd name="connsiteY7" fmla="*/ 220138 h 5486400"/>
              <a:gd name="connsiteX8" fmla="*/ 182037 w 4034366"/>
              <a:gd name="connsiteY8" fmla="*/ 0 h 5486400"/>
              <a:gd name="connsiteX9" fmla="*/ 4034366 w 4034366"/>
              <a:gd name="connsiteY9" fmla="*/ 0 h 5486400"/>
              <a:gd name="connsiteX10" fmla="*/ 4017433 w 4034366"/>
              <a:gd name="connsiteY10" fmla="*/ 673100 h 5486400"/>
              <a:gd name="connsiteX0" fmla="*/ 4017433 w 4034366"/>
              <a:gd name="connsiteY0" fmla="*/ 673100 h 5422899"/>
              <a:gd name="connsiteX1" fmla="*/ 4019550 w 4034366"/>
              <a:gd name="connsiteY1" fmla="*/ 5141383 h 5422899"/>
              <a:gd name="connsiteX2" fmla="*/ 3965363 w 4034366"/>
              <a:gd name="connsiteY2" fmla="*/ 5420357 h 5422899"/>
              <a:gd name="connsiteX3" fmla="*/ 2187363 w 4034366"/>
              <a:gd name="connsiteY3" fmla="*/ 5422899 h 5422899"/>
              <a:gd name="connsiteX4" fmla="*/ 709083 w 4034366"/>
              <a:gd name="connsiteY4" fmla="*/ 4800599 h 5422899"/>
              <a:gd name="connsiteX5" fmla="*/ 470958 w 4034366"/>
              <a:gd name="connsiteY5" fmla="*/ 4539187 h 5422899"/>
              <a:gd name="connsiteX6" fmla="*/ 0 w 4034366"/>
              <a:gd name="connsiteY6" fmla="*/ 220138 h 5422899"/>
              <a:gd name="connsiteX7" fmla="*/ 182037 w 4034366"/>
              <a:gd name="connsiteY7" fmla="*/ 0 h 5422899"/>
              <a:gd name="connsiteX8" fmla="*/ 4034366 w 4034366"/>
              <a:gd name="connsiteY8" fmla="*/ 0 h 5422899"/>
              <a:gd name="connsiteX9" fmla="*/ 4017433 w 4034366"/>
              <a:gd name="connsiteY9" fmla="*/ 673100 h 5422899"/>
              <a:gd name="connsiteX0" fmla="*/ 4017433 w 4019550"/>
              <a:gd name="connsiteY0" fmla="*/ 673100 h 5422899"/>
              <a:gd name="connsiteX1" fmla="*/ 4019550 w 4019550"/>
              <a:gd name="connsiteY1" fmla="*/ 5141383 h 5422899"/>
              <a:gd name="connsiteX2" fmla="*/ 3965363 w 4019550"/>
              <a:gd name="connsiteY2" fmla="*/ 5420357 h 5422899"/>
              <a:gd name="connsiteX3" fmla="*/ 2187363 w 4019550"/>
              <a:gd name="connsiteY3" fmla="*/ 5422899 h 5422899"/>
              <a:gd name="connsiteX4" fmla="*/ 709083 w 4019550"/>
              <a:gd name="connsiteY4" fmla="*/ 4800599 h 5422899"/>
              <a:gd name="connsiteX5" fmla="*/ 470958 w 4019550"/>
              <a:gd name="connsiteY5" fmla="*/ 4539187 h 5422899"/>
              <a:gd name="connsiteX6" fmla="*/ 0 w 4019550"/>
              <a:gd name="connsiteY6" fmla="*/ 220138 h 5422899"/>
              <a:gd name="connsiteX7" fmla="*/ 182037 w 4019550"/>
              <a:gd name="connsiteY7" fmla="*/ 0 h 5422899"/>
              <a:gd name="connsiteX8" fmla="*/ 3977216 w 4019550"/>
              <a:gd name="connsiteY8" fmla="*/ 3810 h 5422899"/>
              <a:gd name="connsiteX9" fmla="*/ 4017433 w 4019550"/>
              <a:gd name="connsiteY9" fmla="*/ 673100 h 5422899"/>
              <a:gd name="connsiteX0" fmla="*/ 4017433 w 4019550"/>
              <a:gd name="connsiteY0" fmla="*/ 673100 h 5422899"/>
              <a:gd name="connsiteX1" fmla="*/ 4019550 w 4019550"/>
              <a:gd name="connsiteY1" fmla="*/ 5141383 h 5422899"/>
              <a:gd name="connsiteX2" fmla="*/ 3965363 w 4019550"/>
              <a:gd name="connsiteY2" fmla="*/ 5420357 h 5422899"/>
              <a:gd name="connsiteX3" fmla="*/ 2187363 w 4019550"/>
              <a:gd name="connsiteY3" fmla="*/ 5422899 h 5422899"/>
              <a:gd name="connsiteX4" fmla="*/ 709083 w 4019550"/>
              <a:gd name="connsiteY4" fmla="*/ 4800599 h 5422899"/>
              <a:gd name="connsiteX5" fmla="*/ 470958 w 4019550"/>
              <a:gd name="connsiteY5" fmla="*/ 4539187 h 5422899"/>
              <a:gd name="connsiteX6" fmla="*/ 0 w 4019550"/>
              <a:gd name="connsiteY6" fmla="*/ 220138 h 5422899"/>
              <a:gd name="connsiteX7" fmla="*/ 182037 w 4019550"/>
              <a:gd name="connsiteY7" fmla="*/ 0 h 5422899"/>
              <a:gd name="connsiteX8" fmla="*/ 3977216 w 4019550"/>
              <a:gd name="connsiteY8" fmla="*/ 3810 h 5422899"/>
              <a:gd name="connsiteX9" fmla="*/ 4017433 w 4019550"/>
              <a:gd name="connsiteY9" fmla="*/ 673100 h 5422899"/>
              <a:gd name="connsiteX0" fmla="*/ 3977216 w 4019550"/>
              <a:gd name="connsiteY0" fmla="*/ 3810 h 5422899"/>
              <a:gd name="connsiteX1" fmla="*/ 4019550 w 4019550"/>
              <a:gd name="connsiteY1" fmla="*/ 5141383 h 5422899"/>
              <a:gd name="connsiteX2" fmla="*/ 3965363 w 4019550"/>
              <a:gd name="connsiteY2" fmla="*/ 5420357 h 5422899"/>
              <a:gd name="connsiteX3" fmla="*/ 2187363 w 4019550"/>
              <a:gd name="connsiteY3" fmla="*/ 5422899 h 5422899"/>
              <a:gd name="connsiteX4" fmla="*/ 709083 w 4019550"/>
              <a:gd name="connsiteY4" fmla="*/ 4800599 h 5422899"/>
              <a:gd name="connsiteX5" fmla="*/ 470958 w 4019550"/>
              <a:gd name="connsiteY5" fmla="*/ 4539187 h 5422899"/>
              <a:gd name="connsiteX6" fmla="*/ 0 w 4019550"/>
              <a:gd name="connsiteY6" fmla="*/ 220138 h 5422899"/>
              <a:gd name="connsiteX7" fmla="*/ 182037 w 4019550"/>
              <a:gd name="connsiteY7" fmla="*/ 0 h 5422899"/>
              <a:gd name="connsiteX8" fmla="*/ 3977216 w 4019550"/>
              <a:gd name="connsiteY8" fmla="*/ 3810 h 5422899"/>
              <a:gd name="connsiteX0" fmla="*/ 3977216 w 3977216"/>
              <a:gd name="connsiteY0" fmla="*/ 3810 h 5422899"/>
              <a:gd name="connsiteX1" fmla="*/ 3965363 w 3977216"/>
              <a:gd name="connsiteY1" fmla="*/ 5420357 h 5422899"/>
              <a:gd name="connsiteX2" fmla="*/ 2187363 w 3977216"/>
              <a:gd name="connsiteY2" fmla="*/ 5422899 h 5422899"/>
              <a:gd name="connsiteX3" fmla="*/ 709083 w 3977216"/>
              <a:gd name="connsiteY3" fmla="*/ 4800599 h 5422899"/>
              <a:gd name="connsiteX4" fmla="*/ 470958 w 3977216"/>
              <a:gd name="connsiteY4" fmla="*/ 4539187 h 5422899"/>
              <a:gd name="connsiteX5" fmla="*/ 0 w 3977216"/>
              <a:gd name="connsiteY5" fmla="*/ 220138 h 5422899"/>
              <a:gd name="connsiteX6" fmla="*/ 182037 w 3977216"/>
              <a:gd name="connsiteY6" fmla="*/ 0 h 5422899"/>
              <a:gd name="connsiteX7" fmla="*/ 3977216 w 3977216"/>
              <a:gd name="connsiteY7" fmla="*/ 3810 h 5422899"/>
              <a:gd name="connsiteX0" fmla="*/ 3977216 w 3977216"/>
              <a:gd name="connsiteY0" fmla="*/ 3810 h 5422899"/>
              <a:gd name="connsiteX1" fmla="*/ 3915833 w 3977216"/>
              <a:gd name="connsiteY1" fmla="*/ 5386066 h 5422899"/>
              <a:gd name="connsiteX2" fmla="*/ 2187363 w 3977216"/>
              <a:gd name="connsiteY2" fmla="*/ 5422899 h 5422899"/>
              <a:gd name="connsiteX3" fmla="*/ 709083 w 3977216"/>
              <a:gd name="connsiteY3" fmla="*/ 4800599 h 5422899"/>
              <a:gd name="connsiteX4" fmla="*/ 470958 w 3977216"/>
              <a:gd name="connsiteY4" fmla="*/ 4539187 h 5422899"/>
              <a:gd name="connsiteX5" fmla="*/ 0 w 3977216"/>
              <a:gd name="connsiteY5" fmla="*/ 220138 h 5422899"/>
              <a:gd name="connsiteX6" fmla="*/ 182037 w 3977216"/>
              <a:gd name="connsiteY6" fmla="*/ 0 h 5422899"/>
              <a:gd name="connsiteX7" fmla="*/ 3977216 w 3977216"/>
              <a:gd name="connsiteY7" fmla="*/ 3810 h 5422899"/>
              <a:gd name="connsiteX0" fmla="*/ 3977216 w 3977216"/>
              <a:gd name="connsiteY0" fmla="*/ 3810 h 5422899"/>
              <a:gd name="connsiteX1" fmla="*/ 3934883 w 3977216"/>
              <a:gd name="connsiteY1" fmla="*/ 5397495 h 5422899"/>
              <a:gd name="connsiteX2" fmla="*/ 2187363 w 3977216"/>
              <a:gd name="connsiteY2" fmla="*/ 5422899 h 5422899"/>
              <a:gd name="connsiteX3" fmla="*/ 709083 w 3977216"/>
              <a:gd name="connsiteY3" fmla="*/ 4800599 h 5422899"/>
              <a:gd name="connsiteX4" fmla="*/ 470958 w 3977216"/>
              <a:gd name="connsiteY4" fmla="*/ 4539187 h 5422899"/>
              <a:gd name="connsiteX5" fmla="*/ 0 w 3977216"/>
              <a:gd name="connsiteY5" fmla="*/ 220138 h 5422899"/>
              <a:gd name="connsiteX6" fmla="*/ 182037 w 3977216"/>
              <a:gd name="connsiteY6" fmla="*/ 0 h 5422899"/>
              <a:gd name="connsiteX7" fmla="*/ 3977216 w 3977216"/>
              <a:gd name="connsiteY7" fmla="*/ 3810 h 5422899"/>
              <a:gd name="connsiteX0" fmla="*/ 3977216 w 3977216"/>
              <a:gd name="connsiteY0" fmla="*/ 3810 h 5422899"/>
              <a:gd name="connsiteX1" fmla="*/ 3965363 w 3977216"/>
              <a:gd name="connsiteY1" fmla="*/ 5420354 h 5422899"/>
              <a:gd name="connsiteX2" fmla="*/ 2187363 w 3977216"/>
              <a:gd name="connsiteY2" fmla="*/ 5422899 h 5422899"/>
              <a:gd name="connsiteX3" fmla="*/ 709083 w 3977216"/>
              <a:gd name="connsiteY3" fmla="*/ 4800599 h 5422899"/>
              <a:gd name="connsiteX4" fmla="*/ 470958 w 3977216"/>
              <a:gd name="connsiteY4" fmla="*/ 4539187 h 5422899"/>
              <a:gd name="connsiteX5" fmla="*/ 0 w 3977216"/>
              <a:gd name="connsiteY5" fmla="*/ 220138 h 5422899"/>
              <a:gd name="connsiteX6" fmla="*/ 182037 w 3977216"/>
              <a:gd name="connsiteY6" fmla="*/ 0 h 5422899"/>
              <a:gd name="connsiteX7" fmla="*/ 3977216 w 3977216"/>
              <a:gd name="connsiteY7" fmla="*/ 3810 h 5422899"/>
              <a:gd name="connsiteX0" fmla="*/ 3965786 w 3965786"/>
              <a:gd name="connsiteY0" fmla="*/ 3810 h 5422899"/>
              <a:gd name="connsiteX1" fmla="*/ 3965363 w 3965786"/>
              <a:gd name="connsiteY1" fmla="*/ 5420354 h 5422899"/>
              <a:gd name="connsiteX2" fmla="*/ 2187363 w 3965786"/>
              <a:gd name="connsiteY2" fmla="*/ 5422899 h 5422899"/>
              <a:gd name="connsiteX3" fmla="*/ 709083 w 3965786"/>
              <a:gd name="connsiteY3" fmla="*/ 4800599 h 5422899"/>
              <a:gd name="connsiteX4" fmla="*/ 470958 w 3965786"/>
              <a:gd name="connsiteY4" fmla="*/ 4539187 h 5422899"/>
              <a:gd name="connsiteX5" fmla="*/ 0 w 3965786"/>
              <a:gd name="connsiteY5" fmla="*/ 220138 h 5422899"/>
              <a:gd name="connsiteX6" fmla="*/ 182037 w 3965786"/>
              <a:gd name="connsiteY6" fmla="*/ 0 h 5422899"/>
              <a:gd name="connsiteX7" fmla="*/ 3965786 w 3965786"/>
              <a:gd name="connsiteY7" fmla="*/ 3810 h 5422899"/>
              <a:gd name="connsiteX0" fmla="*/ 3965786 w 3965786"/>
              <a:gd name="connsiteY0" fmla="*/ 3810 h 5422899"/>
              <a:gd name="connsiteX1" fmla="*/ 3965363 w 3965786"/>
              <a:gd name="connsiteY1" fmla="*/ 5393683 h 5422899"/>
              <a:gd name="connsiteX2" fmla="*/ 2187363 w 3965786"/>
              <a:gd name="connsiteY2" fmla="*/ 5422899 h 5422899"/>
              <a:gd name="connsiteX3" fmla="*/ 709083 w 3965786"/>
              <a:gd name="connsiteY3" fmla="*/ 4800599 h 5422899"/>
              <a:gd name="connsiteX4" fmla="*/ 470958 w 3965786"/>
              <a:gd name="connsiteY4" fmla="*/ 4539187 h 5422899"/>
              <a:gd name="connsiteX5" fmla="*/ 0 w 3965786"/>
              <a:gd name="connsiteY5" fmla="*/ 220138 h 5422899"/>
              <a:gd name="connsiteX6" fmla="*/ 182037 w 3965786"/>
              <a:gd name="connsiteY6" fmla="*/ 0 h 5422899"/>
              <a:gd name="connsiteX7" fmla="*/ 3965786 w 3965786"/>
              <a:gd name="connsiteY7" fmla="*/ 3810 h 5422899"/>
              <a:gd name="connsiteX0" fmla="*/ 3965786 w 3965786"/>
              <a:gd name="connsiteY0" fmla="*/ 3810 h 5424162"/>
              <a:gd name="connsiteX1" fmla="*/ 3965363 w 3965786"/>
              <a:gd name="connsiteY1" fmla="*/ 5424162 h 5424162"/>
              <a:gd name="connsiteX2" fmla="*/ 2187363 w 3965786"/>
              <a:gd name="connsiteY2" fmla="*/ 5422899 h 5424162"/>
              <a:gd name="connsiteX3" fmla="*/ 709083 w 3965786"/>
              <a:gd name="connsiteY3" fmla="*/ 4800599 h 5424162"/>
              <a:gd name="connsiteX4" fmla="*/ 470958 w 3965786"/>
              <a:gd name="connsiteY4" fmla="*/ 4539187 h 5424162"/>
              <a:gd name="connsiteX5" fmla="*/ 0 w 3965786"/>
              <a:gd name="connsiteY5" fmla="*/ 220138 h 5424162"/>
              <a:gd name="connsiteX6" fmla="*/ 182037 w 3965786"/>
              <a:gd name="connsiteY6" fmla="*/ 0 h 5424162"/>
              <a:gd name="connsiteX7" fmla="*/ 3965786 w 3965786"/>
              <a:gd name="connsiteY7" fmla="*/ 3810 h 542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65786" h="5424162">
                <a:moveTo>
                  <a:pt x="3965786" y="3810"/>
                </a:moveTo>
                <a:lnTo>
                  <a:pt x="3965363" y="5424162"/>
                </a:lnTo>
                <a:lnTo>
                  <a:pt x="2187363" y="5422899"/>
                </a:lnTo>
                <a:lnTo>
                  <a:pt x="709083" y="4800599"/>
                </a:lnTo>
                <a:cubicBezTo>
                  <a:pt x="636058" y="4766378"/>
                  <a:pt x="490008" y="4732158"/>
                  <a:pt x="470958" y="4539187"/>
                </a:cubicBezTo>
                <a:lnTo>
                  <a:pt x="0" y="220138"/>
                </a:lnTo>
                <a:cubicBezTo>
                  <a:pt x="0" y="98559"/>
                  <a:pt x="60458" y="0"/>
                  <a:pt x="182037" y="0"/>
                </a:cubicBezTo>
                <a:lnTo>
                  <a:pt x="3965786" y="38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lvl1pPr algn="ctr">
              <a:buNone/>
              <a:defRPr sz="1500" b="0" i="0" baseline="0">
                <a:solidFill>
                  <a:schemeClr val="tx1">
                    <a:lumMod val="75000"/>
                  </a:schemeClr>
                </a:solidFill>
                <a:latin typeface="DIN Offc Pro"/>
                <a:cs typeface="DIN Offc Pro"/>
              </a:defRPr>
            </a:lvl1pPr>
          </a:lstStyle>
          <a:p>
            <a:r>
              <a:rPr lang="en-US" dirty="0" smtClean="0"/>
              <a:t>Click icon to                 place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632" y="1472184"/>
            <a:ext cx="4535424" cy="46908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2439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text w/ vert img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4931549" y="1435100"/>
            <a:ext cx="4215927" cy="5426710"/>
          </a:xfrm>
          <a:custGeom>
            <a:avLst/>
            <a:gdLst>
              <a:gd name="connsiteX0" fmla="*/ 0 w 1320800"/>
              <a:gd name="connsiteY0" fmla="*/ 220138 h 1409700"/>
              <a:gd name="connsiteX1" fmla="*/ 220138 w 1320800"/>
              <a:gd name="connsiteY1" fmla="*/ 0 h 1409700"/>
              <a:gd name="connsiteX2" fmla="*/ 1100662 w 1320800"/>
              <a:gd name="connsiteY2" fmla="*/ 0 h 1409700"/>
              <a:gd name="connsiteX3" fmla="*/ 1320800 w 1320800"/>
              <a:gd name="connsiteY3" fmla="*/ 220138 h 1409700"/>
              <a:gd name="connsiteX4" fmla="*/ 1320800 w 1320800"/>
              <a:gd name="connsiteY4" fmla="*/ 1189562 h 1409700"/>
              <a:gd name="connsiteX5" fmla="*/ 1100662 w 1320800"/>
              <a:gd name="connsiteY5" fmla="*/ 1409700 h 1409700"/>
              <a:gd name="connsiteX6" fmla="*/ 220138 w 1320800"/>
              <a:gd name="connsiteY6" fmla="*/ 1409700 h 1409700"/>
              <a:gd name="connsiteX7" fmla="*/ 0 w 1320800"/>
              <a:gd name="connsiteY7" fmla="*/ 1189562 h 1409700"/>
              <a:gd name="connsiteX8" fmla="*/ 0 w 1320800"/>
              <a:gd name="connsiteY8" fmla="*/ 220138 h 1409700"/>
              <a:gd name="connsiteX0" fmla="*/ 723900 w 2044700"/>
              <a:gd name="connsiteY0" fmla="*/ 220138 h 4295641"/>
              <a:gd name="connsiteX1" fmla="*/ 944038 w 2044700"/>
              <a:gd name="connsiteY1" fmla="*/ 0 h 4295641"/>
              <a:gd name="connsiteX2" fmla="*/ 1824562 w 2044700"/>
              <a:gd name="connsiteY2" fmla="*/ 0 h 4295641"/>
              <a:gd name="connsiteX3" fmla="*/ 2044700 w 2044700"/>
              <a:gd name="connsiteY3" fmla="*/ 220138 h 4295641"/>
              <a:gd name="connsiteX4" fmla="*/ 2044700 w 2044700"/>
              <a:gd name="connsiteY4" fmla="*/ 1189562 h 4295641"/>
              <a:gd name="connsiteX5" fmla="*/ 1824562 w 2044700"/>
              <a:gd name="connsiteY5" fmla="*/ 1409700 h 4295641"/>
              <a:gd name="connsiteX6" fmla="*/ 944038 w 2044700"/>
              <a:gd name="connsiteY6" fmla="*/ 1409700 h 4295641"/>
              <a:gd name="connsiteX7" fmla="*/ 0 w 2044700"/>
              <a:gd name="connsiteY7" fmla="*/ 4174062 h 4295641"/>
              <a:gd name="connsiteX8" fmla="*/ 723900 w 2044700"/>
              <a:gd name="connsiteY8" fmla="*/ 220138 h 4295641"/>
              <a:gd name="connsiteX0" fmla="*/ 723900 w 2379138"/>
              <a:gd name="connsiteY0" fmla="*/ 220138 h 5727700"/>
              <a:gd name="connsiteX1" fmla="*/ 944038 w 2379138"/>
              <a:gd name="connsiteY1" fmla="*/ 0 h 5727700"/>
              <a:gd name="connsiteX2" fmla="*/ 1824562 w 2379138"/>
              <a:gd name="connsiteY2" fmla="*/ 0 h 5727700"/>
              <a:gd name="connsiteX3" fmla="*/ 2044700 w 2379138"/>
              <a:gd name="connsiteY3" fmla="*/ 220138 h 5727700"/>
              <a:gd name="connsiteX4" fmla="*/ 2044700 w 2379138"/>
              <a:gd name="connsiteY4" fmla="*/ 1189562 h 5727700"/>
              <a:gd name="connsiteX5" fmla="*/ 1824562 w 2379138"/>
              <a:gd name="connsiteY5" fmla="*/ 1409700 h 5727700"/>
              <a:gd name="connsiteX6" fmla="*/ 2379138 w 2379138"/>
              <a:gd name="connsiteY6" fmla="*/ 5727700 h 5727700"/>
              <a:gd name="connsiteX7" fmla="*/ 0 w 2379138"/>
              <a:gd name="connsiteY7" fmla="*/ 4174062 h 5727700"/>
              <a:gd name="connsiteX8" fmla="*/ 723900 w 2379138"/>
              <a:gd name="connsiteY8" fmla="*/ 220138 h 5727700"/>
              <a:gd name="connsiteX0" fmla="*/ 723900 w 4635500"/>
              <a:gd name="connsiteY0" fmla="*/ 220138 h 5740399"/>
              <a:gd name="connsiteX1" fmla="*/ 944038 w 4635500"/>
              <a:gd name="connsiteY1" fmla="*/ 0 h 5740399"/>
              <a:gd name="connsiteX2" fmla="*/ 1824562 w 4635500"/>
              <a:gd name="connsiteY2" fmla="*/ 0 h 5740399"/>
              <a:gd name="connsiteX3" fmla="*/ 2044700 w 4635500"/>
              <a:gd name="connsiteY3" fmla="*/ 220138 h 5740399"/>
              <a:gd name="connsiteX4" fmla="*/ 2044700 w 4635500"/>
              <a:gd name="connsiteY4" fmla="*/ 1189562 h 5740399"/>
              <a:gd name="connsiteX5" fmla="*/ 1824562 w 4635500"/>
              <a:gd name="connsiteY5" fmla="*/ 1409700 h 5740399"/>
              <a:gd name="connsiteX6" fmla="*/ 4635500 w 4635500"/>
              <a:gd name="connsiteY6" fmla="*/ 5740399 h 5740399"/>
              <a:gd name="connsiteX7" fmla="*/ 2379138 w 4635500"/>
              <a:gd name="connsiteY7" fmla="*/ 5727700 h 5740399"/>
              <a:gd name="connsiteX8" fmla="*/ 0 w 4635500"/>
              <a:gd name="connsiteY8" fmla="*/ 4174062 h 5740399"/>
              <a:gd name="connsiteX9" fmla="*/ 723900 w 4635500"/>
              <a:gd name="connsiteY9" fmla="*/ 220138 h 5740399"/>
              <a:gd name="connsiteX0" fmla="*/ 723900 w 4635500"/>
              <a:gd name="connsiteY0" fmla="*/ 220138 h 5740399"/>
              <a:gd name="connsiteX1" fmla="*/ 944038 w 4635500"/>
              <a:gd name="connsiteY1" fmla="*/ 0 h 5740399"/>
              <a:gd name="connsiteX2" fmla="*/ 1824562 w 4635500"/>
              <a:gd name="connsiteY2" fmla="*/ 0 h 5740399"/>
              <a:gd name="connsiteX3" fmla="*/ 2044700 w 4635500"/>
              <a:gd name="connsiteY3" fmla="*/ 220138 h 5740399"/>
              <a:gd name="connsiteX4" fmla="*/ 2044700 w 4635500"/>
              <a:gd name="connsiteY4" fmla="*/ 1189562 h 5740399"/>
              <a:gd name="connsiteX5" fmla="*/ 1824562 w 4635500"/>
              <a:gd name="connsiteY5" fmla="*/ 1409700 h 5740399"/>
              <a:gd name="connsiteX6" fmla="*/ 4610100 w 4635500"/>
              <a:gd name="connsiteY6" fmla="*/ 2425699 h 5740399"/>
              <a:gd name="connsiteX7" fmla="*/ 4635500 w 4635500"/>
              <a:gd name="connsiteY7" fmla="*/ 5740399 h 5740399"/>
              <a:gd name="connsiteX8" fmla="*/ 2379138 w 4635500"/>
              <a:gd name="connsiteY8" fmla="*/ 5727700 h 5740399"/>
              <a:gd name="connsiteX9" fmla="*/ 0 w 4635500"/>
              <a:gd name="connsiteY9" fmla="*/ 4174062 h 5740399"/>
              <a:gd name="connsiteX10" fmla="*/ 723900 w 4635500"/>
              <a:gd name="connsiteY10" fmla="*/ 220138 h 5740399"/>
              <a:gd name="connsiteX0" fmla="*/ 723900 w 4635500"/>
              <a:gd name="connsiteY0" fmla="*/ 220138 h 5740399"/>
              <a:gd name="connsiteX1" fmla="*/ 944038 w 4635500"/>
              <a:gd name="connsiteY1" fmla="*/ 0 h 5740399"/>
              <a:gd name="connsiteX2" fmla="*/ 1824562 w 4635500"/>
              <a:gd name="connsiteY2" fmla="*/ 0 h 5740399"/>
              <a:gd name="connsiteX3" fmla="*/ 2044700 w 4635500"/>
              <a:gd name="connsiteY3" fmla="*/ 220138 h 5740399"/>
              <a:gd name="connsiteX4" fmla="*/ 2044700 w 4635500"/>
              <a:gd name="connsiteY4" fmla="*/ 1189562 h 5740399"/>
              <a:gd name="connsiteX5" fmla="*/ 1824562 w 4635500"/>
              <a:gd name="connsiteY5" fmla="*/ 1409700 h 5740399"/>
              <a:gd name="connsiteX6" fmla="*/ 4635500 w 4635500"/>
              <a:gd name="connsiteY6" fmla="*/ 1396999 h 5740399"/>
              <a:gd name="connsiteX7" fmla="*/ 4610100 w 4635500"/>
              <a:gd name="connsiteY7" fmla="*/ 2425699 h 5740399"/>
              <a:gd name="connsiteX8" fmla="*/ 4635500 w 4635500"/>
              <a:gd name="connsiteY8" fmla="*/ 5740399 h 5740399"/>
              <a:gd name="connsiteX9" fmla="*/ 2379138 w 4635500"/>
              <a:gd name="connsiteY9" fmla="*/ 5727700 h 5740399"/>
              <a:gd name="connsiteX10" fmla="*/ 0 w 4635500"/>
              <a:gd name="connsiteY10" fmla="*/ 4174062 h 5740399"/>
              <a:gd name="connsiteX11" fmla="*/ 723900 w 4635500"/>
              <a:gd name="connsiteY11" fmla="*/ 220138 h 5740399"/>
              <a:gd name="connsiteX0" fmla="*/ 723900 w 4635500"/>
              <a:gd name="connsiteY0" fmla="*/ 220138 h 5740399"/>
              <a:gd name="connsiteX1" fmla="*/ 944038 w 4635500"/>
              <a:gd name="connsiteY1" fmla="*/ 0 h 5740399"/>
              <a:gd name="connsiteX2" fmla="*/ 1824562 w 4635500"/>
              <a:gd name="connsiteY2" fmla="*/ 0 h 5740399"/>
              <a:gd name="connsiteX3" fmla="*/ 2044700 w 4635500"/>
              <a:gd name="connsiteY3" fmla="*/ 220138 h 5740399"/>
              <a:gd name="connsiteX4" fmla="*/ 2044700 w 4635500"/>
              <a:gd name="connsiteY4" fmla="*/ 1189562 h 5740399"/>
              <a:gd name="connsiteX5" fmla="*/ 4351862 w 4635500"/>
              <a:gd name="connsiteY5" fmla="*/ 673100 h 5740399"/>
              <a:gd name="connsiteX6" fmla="*/ 4635500 w 4635500"/>
              <a:gd name="connsiteY6" fmla="*/ 1396999 h 5740399"/>
              <a:gd name="connsiteX7" fmla="*/ 4610100 w 4635500"/>
              <a:gd name="connsiteY7" fmla="*/ 2425699 h 5740399"/>
              <a:gd name="connsiteX8" fmla="*/ 4635500 w 4635500"/>
              <a:gd name="connsiteY8" fmla="*/ 5740399 h 5740399"/>
              <a:gd name="connsiteX9" fmla="*/ 2379138 w 4635500"/>
              <a:gd name="connsiteY9" fmla="*/ 5727700 h 5740399"/>
              <a:gd name="connsiteX10" fmla="*/ 0 w 4635500"/>
              <a:gd name="connsiteY10" fmla="*/ 4174062 h 5740399"/>
              <a:gd name="connsiteX11" fmla="*/ 723900 w 4635500"/>
              <a:gd name="connsiteY11" fmla="*/ 220138 h 5740399"/>
              <a:gd name="connsiteX0" fmla="*/ 723900 w 4981927"/>
              <a:gd name="connsiteY0" fmla="*/ 611016 h 6131277"/>
              <a:gd name="connsiteX1" fmla="*/ 944038 w 4981927"/>
              <a:gd name="connsiteY1" fmla="*/ 390878 h 6131277"/>
              <a:gd name="connsiteX2" fmla="*/ 1824562 w 4981927"/>
              <a:gd name="connsiteY2" fmla="*/ 390878 h 6131277"/>
              <a:gd name="connsiteX3" fmla="*/ 2044700 w 4981927"/>
              <a:gd name="connsiteY3" fmla="*/ 611016 h 6131277"/>
              <a:gd name="connsiteX4" fmla="*/ 2044700 w 4981927"/>
              <a:gd name="connsiteY4" fmla="*/ 1580440 h 6131277"/>
              <a:gd name="connsiteX5" fmla="*/ 4597400 w 4981927"/>
              <a:gd name="connsiteY5" fmla="*/ 86077 h 6131277"/>
              <a:gd name="connsiteX6" fmla="*/ 4351862 w 4981927"/>
              <a:gd name="connsiteY6" fmla="*/ 1063978 h 6131277"/>
              <a:gd name="connsiteX7" fmla="*/ 4635500 w 4981927"/>
              <a:gd name="connsiteY7" fmla="*/ 1787877 h 6131277"/>
              <a:gd name="connsiteX8" fmla="*/ 4610100 w 4981927"/>
              <a:gd name="connsiteY8" fmla="*/ 2816577 h 6131277"/>
              <a:gd name="connsiteX9" fmla="*/ 4635500 w 4981927"/>
              <a:gd name="connsiteY9" fmla="*/ 6131277 h 6131277"/>
              <a:gd name="connsiteX10" fmla="*/ 2379138 w 4981927"/>
              <a:gd name="connsiteY10" fmla="*/ 6118578 h 6131277"/>
              <a:gd name="connsiteX11" fmla="*/ 0 w 4981927"/>
              <a:gd name="connsiteY11" fmla="*/ 4564940 h 6131277"/>
              <a:gd name="connsiteX12" fmla="*/ 723900 w 4981927"/>
              <a:gd name="connsiteY12" fmla="*/ 611016 h 6131277"/>
              <a:gd name="connsiteX0" fmla="*/ 4597400 w 4981927"/>
              <a:gd name="connsiteY0" fmla="*/ 86077 h 6131277"/>
              <a:gd name="connsiteX1" fmla="*/ 4351862 w 4981927"/>
              <a:gd name="connsiteY1" fmla="*/ 1063978 h 6131277"/>
              <a:gd name="connsiteX2" fmla="*/ 4635500 w 4981927"/>
              <a:gd name="connsiteY2" fmla="*/ 1787877 h 6131277"/>
              <a:gd name="connsiteX3" fmla="*/ 4610100 w 4981927"/>
              <a:gd name="connsiteY3" fmla="*/ 2816577 h 6131277"/>
              <a:gd name="connsiteX4" fmla="*/ 4635500 w 4981927"/>
              <a:gd name="connsiteY4" fmla="*/ 6131277 h 6131277"/>
              <a:gd name="connsiteX5" fmla="*/ 2379138 w 4981927"/>
              <a:gd name="connsiteY5" fmla="*/ 6118578 h 6131277"/>
              <a:gd name="connsiteX6" fmla="*/ 0 w 4981927"/>
              <a:gd name="connsiteY6" fmla="*/ 4564940 h 6131277"/>
              <a:gd name="connsiteX7" fmla="*/ 723900 w 4981927"/>
              <a:gd name="connsiteY7" fmla="*/ 611016 h 6131277"/>
              <a:gd name="connsiteX8" fmla="*/ 944038 w 4981927"/>
              <a:gd name="connsiteY8" fmla="*/ 390878 h 6131277"/>
              <a:gd name="connsiteX9" fmla="*/ 1824562 w 4981927"/>
              <a:gd name="connsiteY9" fmla="*/ 390878 h 6131277"/>
              <a:gd name="connsiteX10" fmla="*/ 2044700 w 4981927"/>
              <a:gd name="connsiteY10" fmla="*/ 611016 h 6131277"/>
              <a:gd name="connsiteX11" fmla="*/ 2136140 w 4981927"/>
              <a:gd name="connsiteY11" fmla="*/ 1671880 h 6131277"/>
              <a:gd name="connsiteX0" fmla="*/ 4597400 w 4981927"/>
              <a:gd name="connsiteY0" fmla="*/ 86077 h 6131277"/>
              <a:gd name="connsiteX1" fmla="*/ 4351862 w 4981927"/>
              <a:gd name="connsiteY1" fmla="*/ 1063978 h 6131277"/>
              <a:gd name="connsiteX2" fmla="*/ 4635500 w 4981927"/>
              <a:gd name="connsiteY2" fmla="*/ 1787877 h 6131277"/>
              <a:gd name="connsiteX3" fmla="*/ 4610100 w 4981927"/>
              <a:gd name="connsiteY3" fmla="*/ 2816577 h 6131277"/>
              <a:gd name="connsiteX4" fmla="*/ 4635500 w 4981927"/>
              <a:gd name="connsiteY4" fmla="*/ 6131277 h 6131277"/>
              <a:gd name="connsiteX5" fmla="*/ 2379138 w 4981927"/>
              <a:gd name="connsiteY5" fmla="*/ 6118578 h 6131277"/>
              <a:gd name="connsiteX6" fmla="*/ 0 w 4981927"/>
              <a:gd name="connsiteY6" fmla="*/ 4564940 h 6131277"/>
              <a:gd name="connsiteX7" fmla="*/ 723900 w 4981927"/>
              <a:gd name="connsiteY7" fmla="*/ 611016 h 6131277"/>
              <a:gd name="connsiteX8" fmla="*/ 944038 w 4981927"/>
              <a:gd name="connsiteY8" fmla="*/ 390878 h 6131277"/>
              <a:gd name="connsiteX9" fmla="*/ 1824562 w 4981927"/>
              <a:gd name="connsiteY9" fmla="*/ 390878 h 6131277"/>
              <a:gd name="connsiteX10" fmla="*/ 2044700 w 4981927"/>
              <a:gd name="connsiteY10" fmla="*/ 611016 h 6131277"/>
              <a:gd name="connsiteX0" fmla="*/ 4597400 w 4981927"/>
              <a:gd name="connsiteY0" fmla="*/ 86077 h 6131277"/>
              <a:gd name="connsiteX1" fmla="*/ 4351862 w 4981927"/>
              <a:gd name="connsiteY1" fmla="*/ 1063978 h 6131277"/>
              <a:gd name="connsiteX2" fmla="*/ 4635500 w 4981927"/>
              <a:gd name="connsiteY2" fmla="*/ 1787877 h 6131277"/>
              <a:gd name="connsiteX3" fmla="*/ 4610100 w 4981927"/>
              <a:gd name="connsiteY3" fmla="*/ 2816577 h 6131277"/>
              <a:gd name="connsiteX4" fmla="*/ 4635500 w 4981927"/>
              <a:gd name="connsiteY4" fmla="*/ 6131277 h 6131277"/>
              <a:gd name="connsiteX5" fmla="*/ 2379138 w 4981927"/>
              <a:gd name="connsiteY5" fmla="*/ 6118578 h 6131277"/>
              <a:gd name="connsiteX6" fmla="*/ 0 w 4981927"/>
              <a:gd name="connsiteY6" fmla="*/ 4564940 h 6131277"/>
              <a:gd name="connsiteX7" fmla="*/ 723900 w 4981927"/>
              <a:gd name="connsiteY7" fmla="*/ 611016 h 6131277"/>
              <a:gd name="connsiteX8" fmla="*/ 944038 w 4981927"/>
              <a:gd name="connsiteY8" fmla="*/ 390878 h 6131277"/>
              <a:gd name="connsiteX9" fmla="*/ 1824562 w 4981927"/>
              <a:gd name="connsiteY9" fmla="*/ 390878 h 6131277"/>
              <a:gd name="connsiteX0" fmla="*/ 4351862 w 4635500"/>
              <a:gd name="connsiteY0" fmla="*/ 673100 h 5740399"/>
              <a:gd name="connsiteX1" fmla="*/ 4635500 w 4635500"/>
              <a:gd name="connsiteY1" fmla="*/ 1396999 h 5740399"/>
              <a:gd name="connsiteX2" fmla="*/ 4610100 w 4635500"/>
              <a:gd name="connsiteY2" fmla="*/ 2425699 h 5740399"/>
              <a:gd name="connsiteX3" fmla="*/ 4635500 w 4635500"/>
              <a:gd name="connsiteY3" fmla="*/ 5740399 h 5740399"/>
              <a:gd name="connsiteX4" fmla="*/ 2379138 w 4635500"/>
              <a:gd name="connsiteY4" fmla="*/ 5727700 h 5740399"/>
              <a:gd name="connsiteX5" fmla="*/ 0 w 4635500"/>
              <a:gd name="connsiteY5" fmla="*/ 4174062 h 5740399"/>
              <a:gd name="connsiteX6" fmla="*/ 723900 w 4635500"/>
              <a:gd name="connsiteY6" fmla="*/ 220138 h 5740399"/>
              <a:gd name="connsiteX7" fmla="*/ 944038 w 4635500"/>
              <a:gd name="connsiteY7" fmla="*/ 0 h 5740399"/>
              <a:gd name="connsiteX8" fmla="*/ 1824562 w 4635500"/>
              <a:gd name="connsiteY8" fmla="*/ 0 h 5740399"/>
              <a:gd name="connsiteX0" fmla="*/ 4351862 w 4635500"/>
              <a:gd name="connsiteY0" fmla="*/ 673100 h 5740399"/>
              <a:gd name="connsiteX1" fmla="*/ 4635500 w 4635500"/>
              <a:gd name="connsiteY1" fmla="*/ 1396999 h 5740399"/>
              <a:gd name="connsiteX2" fmla="*/ 4610100 w 4635500"/>
              <a:gd name="connsiteY2" fmla="*/ 2425699 h 5740399"/>
              <a:gd name="connsiteX3" fmla="*/ 4635500 w 4635500"/>
              <a:gd name="connsiteY3" fmla="*/ 5740399 h 5740399"/>
              <a:gd name="connsiteX4" fmla="*/ 2379138 w 4635500"/>
              <a:gd name="connsiteY4" fmla="*/ 5727700 h 5740399"/>
              <a:gd name="connsiteX5" fmla="*/ 0 w 4635500"/>
              <a:gd name="connsiteY5" fmla="*/ 4174062 h 5740399"/>
              <a:gd name="connsiteX6" fmla="*/ 723900 w 4635500"/>
              <a:gd name="connsiteY6" fmla="*/ 220138 h 5740399"/>
              <a:gd name="connsiteX7" fmla="*/ 944038 w 4635500"/>
              <a:gd name="connsiteY7" fmla="*/ 0 h 5740399"/>
              <a:gd name="connsiteX8" fmla="*/ 4364562 w 4635500"/>
              <a:gd name="connsiteY8" fmla="*/ 0 h 5740399"/>
              <a:gd name="connsiteX0" fmla="*/ 4580110 w 4863748"/>
              <a:gd name="connsiteY0" fmla="*/ 673100 h 5740399"/>
              <a:gd name="connsiteX1" fmla="*/ 4863748 w 4863748"/>
              <a:gd name="connsiteY1" fmla="*/ 1396999 h 5740399"/>
              <a:gd name="connsiteX2" fmla="*/ 4838348 w 4863748"/>
              <a:gd name="connsiteY2" fmla="*/ 2425699 h 5740399"/>
              <a:gd name="connsiteX3" fmla="*/ 4863748 w 4863748"/>
              <a:gd name="connsiteY3" fmla="*/ 5740399 h 5740399"/>
              <a:gd name="connsiteX4" fmla="*/ 2607386 w 4863748"/>
              <a:gd name="connsiteY4" fmla="*/ 5727700 h 5740399"/>
              <a:gd name="connsiteX5" fmla="*/ 396523 w 4863748"/>
              <a:gd name="connsiteY5" fmla="*/ 4333874 h 5740399"/>
              <a:gd name="connsiteX6" fmla="*/ 228248 w 4863748"/>
              <a:gd name="connsiteY6" fmla="*/ 4174062 h 5740399"/>
              <a:gd name="connsiteX7" fmla="*/ 952148 w 4863748"/>
              <a:gd name="connsiteY7" fmla="*/ 220138 h 5740399"/>
              <a:gd name="connsiteX8" fmla="*/ 1172286 w 4863748"/>
              <a:gd name="connsiteY8" fmla="*/ 0 h 5740399"/>
              <a:gd name="connsiteX9" fmla="*/ 4592810 w 4863748"/>
              <a:gd name="connsiteY9" fmla="*/ 0 h 5740399"/>
              <a:gd name="connsiteX0" fmla="*/ 4580110 w 4863748"/>
              <a:gd name="connsiteY0" fmla="*/ 673100 h 5740399"/>
              <a:gd name="connsiteX1" fmla="*/ 4863748 w 4863748"/>
              <a:gd name="connsiteY1" fmla="*/ 1396999 h 5740399"/>
              <a:gd name="connsiteX2" fmla="*/ 4838348 w 4863748"/>
              <a:gd name="connsiteY2" fmla="*/ 2425699 h 5740399"/>
              <a:gd name="connsiteX3" fmla="*/ 4863748 w 4863748"/>
              <a:gd name="connsiteY3" fmla="*/ 5740399 h 5740399"/>
              <a:gd name="connsiteX4" fmla="*/ 2607386 w 4863748"/>
              <a:gd name="connsiteY4" fmla="*/ 5727700 h 5740399"/>
              <a:gd name="connsiteX5" fmla="*/ 396523 w 4863748"/>
              <a:gd name="connsiteY5" fmla="*/ 4562474 h 5740399"/>
              <a:gd name="connsiteX6" fmla="*/ 228248 w 4863748"/>
              <a:gd name="connsiteY6" fmla="*/ 4174062 h 5740399"/>
              <a:gd name="connsiteX7" fmla="*/ 952148 w 4863748"/>
              <a:gd name="connsiteY7" fmla="*/ 220138 h 5740399"/>
              <a:gd name="connsiteX8" fmla="*/ 1172286 w 4863748"/>
              <a:gd name="connsiteY8" fmla="*/ 0 h 5740399"/>
              <a:gd name="connsiteX9" fmla="*/ 4592810 w 4863748"/>
              <a:gd name="connsiteY9" fmla="*/ 0 h 5740399"/>
              <a:gd name="connsiteX0" fmla="*/ 4552064 w 4835702"/>
              <a:gd name="connsiteY0" fmla="*/ 673100 h 5740399"/>
              <a:gd name="connsiteX1" fmla="*/ 4835702 w 4835702"/>
              <a:gd name="connsiteY1" fmla="*/ 1396999 h 5740399"/>
              <a:gd name="connsiteX2" fmla="*/ 4810302 w 4835702"/>
              <a:gd name="connsiteY2" fmla="*/ 2425699 h 5740399"/>
              <a:gd name="connsiteX3" fmla="*/ 4835702 w 4835702"/>
              <a:gd name="connsiteY3" fmla="*/ 5740399 h 5740399"/>
              <a:gd name="connsiteX4" fmla="*/ 2579340 w 4835702"/>
              <a:gd name="connsiteY4" fmla="*/ 5727700 h 5740399"/>
              <a:gd name="connsiteX5" fmla="*/ 368477 w 4835702"/>
              <a:gd name="connsiteY5" fmla="*/ 4562474 h 5740399"/>
              <a:gd name="connsiteX6" fmla="*/ 825677 w 4835702"/>
              <a:gd name="connsiteY6" fmla="*/ 4486274 h 5740399"/>
              <a:gd name="connsiteX7" fmla="*/ 200202 w 4835702"/>
              <a:gd name="connsiteY7" fmla="*/ 4174062 h 5740399"/>
              <a:gd name="connsiteX8" fmla="*/ 924102 w 4835702"/>
              <a:gd name="connsiteY8" fmla="*/ 220138 h 5740399"/>
              <a:gd name="connsiteX9" fmla="*/ 1144240 w 4835702"/>
              <a:gd name="connsiteY9" fmla="*/ 0 h 5740399"/>
              <a:gd name="connsiteX10" fmla="*/ 4564764 w 4835702"/>
              <a:gd name="connsiteY10" fmla="*/ 0 h 5740399"/>
              <a:gd name="connsiteX0" fmla="*/ 4580110 w 4863748"/>
              <a:gd name="connsiteY0" fmla="*/ 673100 h 5740399"/>
              <a:gd name="connsiteX1" fmla="*/ 4863748 w 4863748"/>
              <a:gd name="connsiteY1" fmla="*/ 1396999 h 5740399"/>
              <a:gd name="connsiteX2" fmla="*/ 4838348 w 4863748"/>
              <a:gd name="connsiteY2" fmla="*/ 2425699 h 5740399"/>
              <a:gd name="connsiteX3" fmla="*/ 4863748 w 4863748"/>
              <a:gd name="connsiteY3" fmla="*/ 5740399 h 5740399"/>
              <a:gd name="connsiteX4" fmla="*/ 2607386 w 4863748"/>
              <a:gd name="connsiteY4" fmla="*/ 5727700 h 5740399"/>
              <a:gd name="connsiteX5" fmla="*/ 396523 w 4863748"/>
              <a:gd name="connsiteY5" fmla="*/ 4562474 h 5740399"/>
              <a:gd name="connsiteX6" fmla="*/ 228248 w 4863748"/>
              <a:gd name="connsiteY6" fmla="*/ 4174062 h 5740399"/>
              <a:gd name="connsiteX7" fmla="*/ 952148 w 4863748"/>
              <a:gd name="connsiteY7" fmla="*/ 220138 h 5740399"/>
              <a:gd name="connsiteX8" fmla="*/ 1172286 w 4863748"/>
              <a:gd name="connsiteY8" fmla="*/ 0 h 5740399"/>
              <a:gd name="connsiteX9" fmla="*/ 4592810 w 4863748"/>
              <a:gd name="connsiteY9" fmla="*/ 0 h 5740399"/>
              <a:gd name="connsiteX0" fmla="*/ 4351862 w 4635500"/>
              <a:gd name="connsiteY0" fmla="*/ 673100 h 5740399"/>
              <a:gd name="connsiteX1" fmla="*/ 4635500 w 4635500"/>
              <a:gd name="connsiteY1" fmla="*/ 1396999 h 5740399"/>
              <a:gd name="connsiteX2" fmla="*/ 4610100 w 4635500"/>
              <a:gd name="connsiteY2" fmla="*/ 2425699 h 5740399"/>
              <a:gd name="connsiteX3" fmla="*/ 4635500 w 4635500"/>
              <a:gd name="connsiteY3" fmla="*/ 5740399 h 5740399"/>
              <a:gd name="connsiteX4" fmla="*/ 2379138 w 4635500"/>
              <a:gd name="connsiteY4" fmla="*/ 5727700 h 5740399"/>
              <a:gd name="connsiteX5" fmla="*/ 0 w 4635500"/>
              <a:gd name="connsiteY5" fmla="*/ 4174062 h 5740399"/>
              <a:gd name="connsiteX6" fmla="*/ 723900 w 4635500"/>
              <a:gd name="connsiteY6" fmla="*/ 220138 h 5740399"/>
              <a:gd name="connsiteX7" fmla="*/ 944038 w 4635500"/>
              <a:gd name="connsiteY7" fmla="*/ 0 h 5740399"/>
              <a:gd name="connsiteX8" fmla="*/ 4364562 w 4635500"/>
              <a:gd name="connsiteY8" fmla="*/ 0 h 5740399"/>
              <a:gd name="connsiteX0" fmla="*/ 4351862 w 4635500"/>
              <a:gd name="connsiteY0" fmla="*/ 673100 h 5740399"/>
              <a:gd name="connsiteX1" fmla="*/ 4635500 w 4635500"/>
              <a:gd name="connsiteY1" fmla="*/ 1396999 h 5740399"/>
              <a:gd name="connsiteX2" fmla="*/ 4610100 w 4635500"/>
              <a:gd name="connsiteY2" fmla="*/ 2425699 h 5740399"/>
              <a:gd name="connsiteX3" fmla="*/ 4635500 w 4635500"/>
              <a:gd name="connsiteY3" fmla="*/ 5740399 h 5740399"/>
              <a:gd name="connsiteX4" fmla="*/ 0 w 4635500"/>
              <a:gd name="connsiteY4" fmla="*/ 4174062 h 5740399"/>
              <a:gd name="connsiteX5" fmla="*/ 723900 w 4635500"/>
              <a:gd name="connsiteY5" fmla="*/ 220138 h 5740399"/>
              <a:gd name="connsiteX6" fmla="*/ 944038 w 4635500"/>
              <a:gd name="connsiteY6" fmla="*/ 0 h 5740399"/>
              <a:gd name="connsiteX7" fmla="*/ 4364562 w 4635500"/>
              <a:gd name="connsiteY7" fmla="*/ 0 h 5740399"/>
              <a:gd name="connsiteX0" fmla="*/ 4351862 w 4635500"/>
              <a:gd name="connsiteY0" fmla="*/ 673100 h 5740399"/>
              <a:gd name="connsiteX1" fmla="*/ 4635500 w 4635500"/>
              <a:gd name="connsiteY1" fmla="*/ 1396999 h 5740399"/>
              <a:gd name="connsiteX2" fmla="*/ 4610100 w 4635500"/>
              <a:gd name="connsiteY2" fmla="*/ 2425699 h 5740399"/>
              <a:gd name="connsiteX3" fmla="*/ 4635500 w 4635500"/>
              <a:gd name="connsiteY3" fmla="*/ 5740399 h 5740399"/>
              <a:gd name="connsiteX4" fmla="*/ 476250 w 4635500"/>
              <a:gd name="connsiteY4" fmla="*/ 4330699 h 5740399"/>
              <a:gd name="connsiteX5" fmla="*/ 0 w 4635500"/>
              <a:gd name="connsiteY5" fmla="*/ 4174062 h 5740399"/>
              <a:gd name="connsiteX6" fmla="*/ 723900 w 4635500"/>
              <a:gd name="connsiteY6" fmla="*/ 220138 h 5740399"/>
              <a:gd name="connsiteX7" fmla="*/ 944038 w 4635500"/>
              <a:gd name="connsiteY7" fmla="*/ 0 h 5740399"/>
              <a:gd name="connsiteX8" fmla="*/ 4364562 w 4635500"/>
              <a:gd name="connsiteY8" fmla="*/ 0 h 5740399"/>
              <a:gd name="connsiteX0" fmla="*/ 4351862 w 4635500"/>
              <a:gd name="connsiteY0" fmla="*/ 673100 h 5740399"/>
              <a:gd name="connsiteX1" fmla="*/ 4635500 w 4635500"/>
              <a:gd name="connsiteY1" fmla="*/ 1396999 h 5740399"/>
              <a:gd name="connsiteX2" fmla="*/ 4610100 w 4635500"/>
              <a:gd name="connsiteY2" fmla="*/ 2425699 h 5740399"/>
              <a:gd name="connsiteX3" fmla="*/ 4635500 w 4635500"/>
              <a:gd name="connsiteY3" fmla="*/ 5740399 h 5740399"/>
              <a:gd name="connsiteX4" fmla="*/ 476250 w 4635500"/>
              <a:gd name="connsiteY4" fmla="*/ 4330699 h 5740399"/>
              <a:gd name="connsiteX5" fmla="*/ 114300 w 4635500"/>
              <a:gd name="connsiteY5" fmla="*/ 4552949 h 5740399"/>
              <a:gd name="connsiteX6" fmla="*/ 0 w 4635500"/>
              <a:gd name="connsiteY6" fmla="*/ 4174062 h 5740399"/>
              <a:gd name="connsiteX7" fmla="*/ 723900 w 4635500"/>
              <a:gd name="connsiteY7" fmla="*/ 220138 h 5740399"/>
              <a:gd name="connsiteX8" fmla="*/ 944038 w 4635500"/>
              <a:gd name="connsiteY8" fmla="*/ 0 h 5740399"/>
              <a:gd name="connsiteX9" fmla="*/ 4364562 w 4635500"/>
              <a:gd name="connsiteY9" fmla="*/ 0 h 5740399"/>
              <a:gd name="connsiteX0" fmla="*/ 4351862 w 4635500"/>
              <a:gd name="connsiteY0" fmla="*/ 673100 h 5740399"/>
              <a:gd name="connsiteX1" fmla="*/ 4635500 w 4635500"/>
              <a:gd name="connsiteY1" fmla="*/ 1396999 h 5740399"/>
              <a:gd name="connsiteX2" fmla="*/ 4610100 w 4635500"/>
              <a:gd name="connsiteY2" fmla="*/ 2425699 h 5740399"/>
              <a:gd name="connsiteX3" fmla="*/ 4635500 w 4635500"/>
              <a:gd name="connsiteY3" fmla="*/ 5740399 h 5740399"/>
              <a:gd name="connsiteX4" fmla="*/ 1905000 w 4635500"/>
              <a:gd name="connsiteY4" fmla="*/ 5492749 h 5740399"/>
              <a:gd name="connsiteX5" fmla="*/ 114300 w 4635500"/>
              <a:gd name="connsiteY5" fmla="*/ 4552949 h 5740399"/>
              <a:gd name="connsiteX6" fmla="*/ 0 w 4635500"/>
              <a:gd name="connsiteY6" fmla="*/ 4174062 h 5740399"/>
              <a:gd name="connsiteX7" fmla="*/ 723900 w 4635500"/>
              <a:gd name="connsiteY7" fmla="*/ 220138 h 5740399"/>
              <a:gd name="connsiteX8" fmla="*/ 944038 w 4635500"/>
              <a:gd name="connsiteY8" fmla="*/ 0 h 5740399"/>
              <a:gd name="connsiteX9" fmla="*/ 4364562 w 4635500"/>
              <a:gd name="connsiteY9" fmla="*/ 0 h 5740399"/>
              <a:gd name="connsiteX0" fmla="*/ 4409012 w 4692650"/>
              <a:gd name="connsiteY0" fmla="*/ 673100 h 5740399"/>
              <a:gd name="connsiteX1" fmla="*/ 4692650 w 4692650"/>
              <a:gd name="connsiteY1" fmla="*/ 1396999 h 5740399"/>
              <a:gd name="connsiteX2" fmla="*/ 4667250 w 4692650"/>
              <a:gd name="connsiteY2" fmla="*/ 2425699 h 5740399"/>
              <a:gd name="connsiteX3" fmla="*/ 4692650 w 4692650"/>
              <a:gd name="connsiteY3" fmla="*/ 5740399 h 5740399"/>
              <a:gd name="connsiteX4" fmla="*/ 1962150 w 4692650"/>
              <a:gd name="connsiteY4" fmla="*/ 5492749 h 5740399"/>
              <a:gd name="connsiteX5" fmla="*/ 171450 w 4692650"/>
              <a:gd name="connsiteY5" fmla="*/ 4552949 h 5740399"/>
              <a:gd name="connsiteX6" fmla="*/ 57150 w 4692650"/>
              <a:gd name="connsiteY6" fmla="*/ 4174062 h 5740399"/>
              <a:gd name="connsiteX7" fmla="*/ 781050 w 4692650"/>
              <a:gd name="connsiteY7" fmla="*/ 220138 h 5740399"/>
              <a:gd name="connsiteX8" fmla="*/ 1001188 w 4692650"/>
              <a:gd name="connsiteY8" fmla="*/ 0 h 5740399"/>
              <a:gd name="connsiteX9" fmla="*/ 4421712 w 4692650"/>
              <a:gd name="connsiteY9" fmla="*/ 0 h 5740399"/>
              <a:gd name="connsiteX0" fmla="*/ 4409012 w 4692650"/>
              <a:gd name="connsiteY0" fmla="*/ 673100 h 5740399"/>
              <a:gd name="connsiteX1" fmla="*/ 4692650 w 4692650"/>
              <a:gd name="connsiteY1" fmla="*/ 1396999 h 5740399"/>
              <a:gd name="connsiteX2" fmla="*/ 4667250 w 4692650"/>
              <a:gd name="connsiteY2" fmla="*/ 2425699 h 5740399"/>
              <a:gd name="connsiteX3" fmla="*/ 4692650 w 4692650"/>
              <a:gd name="connsiteY3" fmla="*/ 5740399 h 5740399"/>
              <a:gd name="connsiteX4" fmla="*/ 1962150 w 4692650"/>
              <a:gd name="connsiteY4" fmla="*/ 5492749 h 5740399"/>
              <a:gd name="connsiteX5" fmla="*/ 171450 w 4692650"/>
              <a:gd name="connsiteY5" fmla="*/ 4552949 h 5740399"/>
              <a:gd name="connsiteX6" fmla="*/ 57150 w 4692650"/>
              <a:gd name="connsiteY6" fmla="*/ 4174062 h 5740399"/>
              <a:gd name="connsiteX7" fmla="*/ 781050 w 4692650"/>
              <a:gd name="connsiteY7" fmla="*/ 220138 h 5740399"/>
              <a:gd name="connsiteX8" fmla="*/ 1001188 w 4692650"/>
              <a:gd name="connsiteY8" fmla="*/ 0 h 5740399"/>
              <a:gd name="connsiteX9" fmla="*/ 4421712 w 4692650"/>
              <a:gd name="connsiteY9" fmla="*/ 0 h 5740399"/>
              <a:gd name="connsiteX0" fmla="*/ 4409012 w 4692650"/>
              <a:gd name="connsiteY0" fmla="*/ 673100 h 5492749"/>
              <a:gd name="connsiteX1" fmla="*/ 4692650 w 4692650"/>
              <a:gd name="connsiteY1" fmla="*/ 1396999 h 5492749"/>
              <a:gd name="connsiteX2" fmla="*/ 4667250 w 4692650"/>
              <a:gd name="connsiteY2" fmla="*/ 2425699 h 5492749"/>
              <a:gd name="connsiteX3" fmla="*/ 4648200 w 4692650"/>
              <a:gd name="connsiteY3" fmla="*/ 5149849 h 5492749"/>
              <a:gd name="connsiteX4" fmla="*/ 1962150 w 4692650"/>
              <a:gd name="connsiteY4" fmla="*/ 5492749 h 5492749"/>
              <a:gd name="connsiteX5" fmla="*/ 171450 w 4692650"/>
              <a:gd name="connsiteY5" fmla="*/ 4552949 h 5492749"/>
              <a:gd name="connsiteX6" fmla="*/ 57150 w 4692650"/>
              <a:gd name="connsiteY6" fmla="*/ 4174062 h 5492749"/>
              <a:gd name="connsiteX7" fmla="*/ 781050 w 4692650"/>
              <a:gd name="connsiteY7" fmla="*/ 220138 h 5492749"/>
              <a:gd name="connsiteX8" fmla="*/ 1001188 w 4692650"/>
              <a:gd name="connsiteY8" fmla="*/ 0 h 5492749"/>
              <a:gd name="connsiteX9" fmla="*/ 4421712 w 4692650"/>
              <a:gd name="connsiteY9" fmla="*/ 0 h 5492749"/>
              <a:gd name="connsiteX0" fmla="*/ 4409012 w 4692650"/>
              <a:gd name="connsiteY0" fmla="*/ 673100 h 5518149"/>
              <a:gd name="connsiteX1" fmla="*/ 4692650 w 4692650"/>
              <a:gd name="connsiteY1" fmla="*/ 1396999 h 5518149"/>
              <a:gd name="connsiteX2" fmla="*/ 4667250 w 4692650"/>
              <a:gd name="connsiteY2" fmla="*/ 2425699 h 5518149"/>
              <a:gd name="connsiteX3" fmla="*/ 4648200 w 4692650"/>
              <a:gd name="connsiteY3" fmla="*/ 5149849 h 5518149"/>
              <a:gd name="connsiteX4" fmla="*/ 4648200 w 4692650"/>
              <a:gd name="connsiteY4" fmla="*/ 5518149 h 5518149"/>
              <a:gd name="connsiteX5" fmla="*/ 1962150 w 4692650"/>
              <a:gd name="connsiteY5" fmla="*/ 5492749 h 5518149"/>
              <a:gd name="connsiteX6" fmla="*/ 171450 w 4692650"/>
              <a:gd name="connsiteY6" fmla="*/ 4552949 h 5518149"/>
              <a:gd name="connsiteX7" fmla="*/ 57150 w 4692650"/>
              <a:gd name="connsiteY7" fmla="*/ 4174062 h 5518149"/>
              <a:gd name="connsiteX8" fmla="*/ 781050 w 4692650"/>
              <a:gd name="connsiteY8" fmla="*/ 220138 h 5518149"/>
              <a:gd name="connsiteX9" fmla="*/ 1001188 w 4692650"/>
              <a:gd name="connsiteY9" fmla="*/ 0 h 5518149"/>
              <a:gd name="connsiteX10" fmla="*/ 4421712 w 4692650"/>
              <a:gd name="connsiteY10" fmla="*/ 0 h 5518149"/>
              <a:gd name="connsiteX0" fmla="*/ 4409012 w 4692650"/>
              <a:gd name="connsiteY0" fmla="*/ 673100 h 5518149"/>
              <a:gd name="connsiteX1" fmla="*/ 4692650 w 4692650"/>
              <a:gd name="connsiteY1" fmla="*/ 1396999 h 5518149"/>
              <a:gd name="connsiteX2" fmla="*/ 4667250 w 4692650"/>
              <a:gd name="connsiteY2" fmla="*/ 2425699 h 5518149"/>
              <a:gd name="connsiteX3" fmla="*/ 4648200 w 4692650"/>
              <a:gd name="connsiteY3" fmla="*/ 5149849 h 5518149"/>
              <a:gd name="connsiteX4" fmla="*/ 4648200 w 4692650"/>
              <a:gd name="connsiteY4" fmla="*/ 5518149 h 5518149"/>
              <a:gd name="connsiteX5" fmla="*/ 3981450 w 4692650"/>
              <a:gd name="connsiteY5" fmla="*/ 5511799 h 5518149"/>
              <a:gd name="connsiteX6" fmla="*/ 1962150 w 4692650"/>
              <a:gd name="connsiteY6" fmla="*/ 5492749 h 5518149"/>
              <a:gd name="connsiteX7" fmla="*/ 171450 w 4692650"/>
              <a:gd name="connsiteY7" fmla="*/ 4552949 h 5518149"/>
              <a:gd name="connsiteX8" fmla="*/ 57150 w 4692650"/>
              <a:gd name="connsiteY8" fmla="*/ 4174062 h 5518149"/>
              <a:gd name="connsiteX9" fmla="*/ 781050 w 4692650"/>
              <a:gd name="connsiteY9" fmla="*/ 220138 h 5518149"/>
              <a:gd name="connsiteX10" fmla="*/ 1001188 w 4692650"/>
              <a:gd name="connsiteY10" fmla="*/ 0 h 5518149"/>
              <a:gd name="connsiteX11" fmla="*/ 4421712 w 4692650"/>
              <a:gd name="connsiteY11" fmla="*/ 0 h 5518149"/>
              <a:gd name="connsiteX0" fmla="*/ 4409012 w 4692650"/>
              <a:gd name="connsiteY0" fmla="*/ 673100 h 5518149"/>
              <a:gd name="connsiteX1" fmla="*/ 4692650 w 4692650"/>
              <a:gd name="connsiteY1" fmla="*/ 1396999 h 5518149"/>
              <a:gd name="connsiteX2" fmla="*/ 4667250 w 4692650"/>
              <a:gd name="connsiteY2" fmla="*/ 2425699 h 5518149"/>
              <a:gd name="connsiteX3" fmla="*/ 4648200 w 4692650"/>
              <a:gd name="connsiteY3" fmla="*/ 5149849 h 5518149"/>
              <a:gd name="connsiteX4" fmla="*/ 4648200 w 4692650"/>
              <a:gd name="connsiteY4" fmla="*/ 5518149 h 5518149"/>
              <a:gd name="connsiteX5" fmla="*/ 3981450 w 4692650"/>
              <a:gd name="connsiteY5" fmla="*/ 5511799 h 5518149"/>
              <a:gd name="connsiteX6" fmla="*/ 1962150 w 4692650"/>
              <a:gd name="connsiteY6" fmla="*/ 5492749 h 5518149"/>
              <a:gd name="connsiteX7" fmla="*/ 171450 w 4692650"/>
              <a:gd name="connsiteY7" fmla="*/ 4552949 h 5518149"/>
              <a:gd name="connsiteX8" fmla="*/ 57150 w 4692650"/>
              <a:gd name="connsiteY8" fmla="*/ 4174062 h 5518149"/>
              <a:gd name="connsiteX9" fmla="*/ 781050 w 4692650"/>
              <a:gd name="connsiteY9" fmla="*/ 220138 h 5518149"/>
              <a:gd name="connsiteX10" fmla="*/ 1001188 w 4692650"/>
              <a:gd name="connsiteY10" fmla="*/ 0 h 5518149"/>
              <a:gd name="connsiteX11" fmla="*/ 4421712 w 4692650"/>
              <a:gd name="connsiteY11" fmla="*/ 0 h 5518149"/>
              <a:gd name="connsiteX12" fmla="*/ 4409012 w 4692650"/>
              <a:gd name="connsiteY12" fmla="*/ 673100 h 5518149"/>
              <a:gd name="connsiteX0" fmla="*/ 4409012 w 4667250"/>
              <a:gd name="connsiteY0" fmla="*/ 673100 h 5518149"/>
              <a:gd name="connsiteX1" fmla="*/ 4667250 w 4667250"/>
              <a:gd name="connsiteY1" fmla="*/ 2425699 h 5518149"/>
              <a:gd name="connsiteX2" fmla="*/ 4648200 w 4667250"/>
              <a:gd name="connsiteY2" fmla="*/ 5149849 h 5518149"/>
              <a:gd name="connsiteX3" fmla="*/ 4648200 w 4667250"/>
              <a:gd name="connsiteY3" fmla="*/ 5518149 h 5518149"/>
              <a:gd name="connsiteX4" fmla="*/ 3981450 w 4667250"/>
              <a:gd name="connsiteY4" fmla="*/ 5511799 h 5518149"/>
              <a:gd name="connsiteX5" fmla="*/ 1962150 w 4667250"/>
              <a:gd name="connsiteY5" fmla="*/ 5492749 h 5518149"/>
              <a:gd name="connsiteX6" fmla="*/ 171450 w 4667250"/>
              <a:gd name="connsiteY6" fmla="*/ 4552949 h 5518149"/>
              <a:gd name="connsiteX7" fmla="*/ 57150 w 4667250"/>
              <a:gd name="connsiteY7" fmla="*/ 4174062 h 5518149"/>
              <a:gd name="connsiteX8" fmla="*/ 781050 w 4667250"/>
              <a:gd name="connsiteY8" fmla="*/ 220138 h 5518149"/>
              <a:gd name="connsiteX9" fmla="*/ 1001188 w 4667250"/>
              <a:gd name="connsiteY9" fmla="*/ 0 h 5518149"/>
              <a:gd name="connsiteX10" fmla="*/ 4421712 w 4667250"/>
              <a:gd name="connsiteY10" fmla="*/ 0 h 5518149"/>
              <a:gd name="connsiteX11" fmla="*/ 4409012 w 4667250"/>
              <a:gd name="connsiteY11" fmla="*/ 673100 h 5518149"/>
              <a:gd name="connsiteX0" fmla="*/ 4409012 w 4648200"/>
              <a:gd name="connsiteY0" fmla="*/ 673100 h 5518149"/>
              <a:gd name="connsiteX1" fmla="*/ 4648200 w 4648200"/>
              <a:gd name="connsiteY1" fmla="*/ 5149849 h 5518149"/>
              <a:gd name="connsiteX2" fmla="*/ 4648200 w 4648200"/>
              <a:gd name="connsiteY2" fmla="*/ 5518149 h 5518149"/>
              <a:gd name="connsiteX3" fmla="*/ 3981450 w 4648200"/>
              <a:gd name="connsiteY3" fmla="*/ 5511799 h 5518149"/>
              <a:gd name="connsiteX4" fmla="*/ 1962150 w 4648200"/>
              <a:gd name="connsiteY4" fmla="*/ 5492749 h 5518149"/>
              <a:gd name="connsiteX5" fmla="*/ 171450 w 4648200"/>
              <a:gd name="connsiteY5" fmla="*/ 4552949 h 5518149"/>
              <a:gd name="connsiteX6" fmla="*/ 57150 w 4648200"/>
              <a:gd name="connsiteY6" fmla="*/ 4174062 h 5518149"/>
              <a:gd name="connsiteX7" fmla="*/ 781050 w 4648200"/>
              <a:gd name="connsiteY7" fmla="*/ 220138 h 5518149"/>
              <a:gd name="connsiteX8" fmla="*/ 1001188 w 4648200"/>
              <a:gd name="connsiteY8" fmla="*/ 0 h 5518149"/>
              <a:gd name="connsiteX9" fmla="*/ 4421712 w 4648200"/>
              <a:gd name="connsiteY9" fmla="*/ 0 h 5518149"/>
              <a:gd name="connsiteX10" fmla="*/ 4409012 w 4648200"/>
              <a:gd name="connsiteY10" fmla="*/ 673100 h 5518149"/>
              <a:gd name="connsiteX0" fmla="*/ 4409012 w 4648200"/>
              <a:gd name="connsiteY0" fmla="*/ 673100 h 5511799"/>
              <a:gd name="connsiteX1" fmla="*/ 4648200 w 4648200"/>
              <a:gd name="connsiteY1" fmla="*/ 5149849 h 5511799"/>
              <a:gd name="connsiteX2" fmla="*/ 3981450 w 4648200"/>
              <a:gd name="connsiteY2" fmla="*/ 5511799 h 5511799"/>
              <a:gd name="connsiteX3" fmla="*/ 1962150 w 4648200"/>
              <a:gd name="connsiteY3" fmla="*/ 5492749 h 5511799"/>
              <a:gd name="connsiteX4" fmla="*/ 171450 w 4648200"/>
              <a:gd name="connsiteY4" fmla="*/ 4552949 h 5511799"/>
              <a:gd name="connsiteX5" fmla="*/ 57150 w 4648200"/>
              <a:gd name="connsiteY5" fmla="*/ 4174062 h 5511799"/>
              <a:gd name="connsiteX6" fmla="*/ 781050 w 4648200"/>
              <a:gd name="connsiteY6" fmla="*/ 220138 h 5511799"/>
              <a:gd name="connsiteX7" fmla="*/ 1001188 w 4648200"/>
              <a:gd name="connsiteY7" fmla="*/ 0 h 5511799"/>
              <a:gd name="connsiteX8" fmla="*/ 4421712 w 4648200"/>
              <a:gd name="connsiteY8" fmla="*/ 0 h 5511799"/>
              <a:gd name="connsiteX9" fmla="*/ 4409012 w 4648200"/>
              <a:gd name="connsiteY9" fmla="*/ 673100 h 5511799"/>
              <a:gd name="connsiteX0" fmla="*/ 4409012 w 4421712"/>
              <a:gd name="connsiteY0" fmla="*/ 673100 h 5511799"/>
              <a:gd name="connsiteX1" fmla="*/ 4301067 w 4421712"/>
              <a:gd name="connsiteY1" fmla="*/ 5141383 h 5511799"/>
              <a:gd name="connsiteX2" fmla="*/ 3981450 w 4421712"/>
              <a:gd name="connsiteY2" fmla="*/ 5511799 h 5511799"/>
              <a:gd name="connsiteX3" fmla="*/ 1962150 w 4421712"/>
              <a:gd name="connsiteY3" fmla="*/ 5492749 h 5511799"/>
              <a:gd name="connsiteX4" fmla="*/ 171450 w 4421712"/>
              <a:gd name="connsiteY4" fmla="*/ 4552949 h 5511799"/>
              <a:gd name="connsiteX5" fmla="*/ 57150 w 4421712"/>
              <a:gd name="connsiteY5" fmla="*/ 4174062 h 5511799"/>
              <a:gd name="connsiteX6" fmla="*/ 781050 w 4421712"/>
              <a:gd name="connsiteY6" fmla="*/ 220138 h 5511799"/>
              <a:gd name="connsiteX7" fmla="*/ 1001188 w 4421712"/>
              <a:gd name="connsiteY7" fmla="*/ 0 h 5511799"/>
              <a:gd name="connsiteX8" fmla="*/ 4421712 w 4421712"/>
              <a:gd name="connsiteY8" fmla="*/ 0 h 5511799"/>
              <a:gd name="connsiteX9" fmla="*/ 4409012 w 4421712"/>
              <a:gd name="connsiteY9" fmla="*/ 673100 h 5511799"/>
              <a:gd name="connsiteX0" fmla="*/ 4409012 w 4409012"/>
              <a:gd name="connsiteY0" fmla="*/ 673100 h 5511799"/>
              <a:gd name="connsiteX1" fmla="*/ 4301067 w 4409012"/>
              <a:gd name="connsiteY1" fmla="*/ 5141383 h 5511799"/>
              <a:gd name="connsiteX2" fmla="*/ 3981450 w 4409012"/>
              <a:gd name="connsiteY2" fmla="*/ 5511799 h 5511799"/>
              <a:gd name="connsiteX3" fmla="*/ 1962150 w 4409012"/>
              <a:gd name="connsiteY3" fmla="*/ 5492749 h 5511799"/>
              <a:gd name="connsiteX4" fmla="*/ 171450 w 4409012"/>
              <a:gd name="connsiteY4" fmla="*/ 4552949 h 5511799"/>
              <a:gd name="connsiteX5" fmla="*/ 57150 w 4409012"/>
              <a:gd name="connsiteY5" fmla="*/ 4174062 h 5511799"/>
              <a:gd name="connsiteX6" fmla="*/ 781050 w 4409012"/>
              <a:gd name="connsiteY6" fmla="*/ 220138 h 5511799"/>
              <a:gd name="connsiteX7" fmla="*/ 1001188 w 4409012"/>
              <a:gd name="connsiteY7" fmla="*/ 0 h 5511799"/>
              <a:gd name="connsiteX8" fmla="*/ 4315883 w 4409012"/>
              <a:gd name="connsiteY8" fmla="*/ 0 h 5511799"/>
              <a:gd name="connsiteX9" fmla="*/ 4409012 w 4409012"/>
              <a:gd name="connsiteY9" fmla="*/ 673100 h 5511799"/>
              <a:gd name="connsiteX0" fmla="*/ 4298950 w 4315883"/>
              <a:gd name="connsiteY0" fmla="*/ 673100 h 5511799"/>
              <a:gd name="connsiteX1" fmla="*/ 4301067 w 4315883"/>
              <a:gd name="connsiteY1" fmla="*/ 5141383 h 5511799"/>
              <a:gd name="connsiteX2" fmla="*/ 3981450 w 4315883"/>
              <a:gd name="connsiteY2" fmla="*/ 5511799 h 5511799"/>
              <a:gd name="connsiteX3" fmla="*/ 1962150 w 4315883"/>
              <a:gd name="connsiteY3" fmla="*/ 5492749 h 5511799"/>
              <a:gd name="connsiteX4" fmla="*/ 171450 w 4315883"/>
              <a:gd name="connsiteY4" fmla="*/ 4552949 h 5511799"/>
              <a:gd name="connsiteX5" fmla="*/ 57150 w 4315883"/>
              <a:gd name="connsiteY5" fmla="*/ 4174062 h 5511799"/>
              <a:gd name="connsiteX6" fmla="*/ 781050 w 4315883"/>
              <a:gd name="connsiteY6" fmla="*/ 220138 h 5511799"/>
              <a:gd name="connsiteX7" fmla="*/ 1001188 w 4315883"/>
              <a:gd name="connsiteY7" fmla="*/ 0 h 5511799"/>
              <a:gd name="connsiteX8" fmla="*/ 4315883 w 4315883"/>
              <a:gd name="connsiteY8" fmla="*/ 0 h 5511799"/>
              <a:gd name="connsiteX9" fmla="*/ 4298950 w 4315883"/>
              <a:gd name="connsiteY9" fmla="*/ 673100 h 5511799"/>
              <a:gd name="connsiteX0" fmla="*/ 4298950 w 4315883"/>
              <a:gd name="connsiteY0" fmla="*/ 673100 h 5511800"/>
              <a:gd name="connsiteX1" fmla="*/ 4301067 w 4315883"/>
              <a:gd name="connsiteY1" fmla="*/ 5141383 h 5511800"/>
              <a:gd name="connsiteX2" fmla="*/ 4311650 w 4315883"/>
              <a:gd name="connsiteY2" fmla="*/ 5511800 h 5511800"/>
              <a:gd name="connsiteX3" fmla="*/ 1962150 w 4315883"/>
              <a:gd name="connsiteY3" fmla="*/ 5492749 h 5511800"/>
              <a:gd name="connsiteX4" fmla="*/ 171450 w 4315883"/>
              <a:gd name="connsiteY4" fmla="*/ 4552949 h 5511800"/>
              <a:gd name="connsiteX5" fmla="*/ 57150 w 4315883"/>
              <a:gd name="connsiteY5" fmla="*/ 4174062 h 5511800"/>
              <a:gd name="connsiteX6" fmla="*/ 781050 w 4315883"/>
              <a:gd name="connsiteY6" fmla="*/ 220138 h 5511800"/>
              <a:gd name="connsiteX7" fmla="*/ 1001188 w 4315883"/>
              <a:gd name="connsiteY7" fmla="*/ 0 h 5511800"/>
              <a:gd name="connsiteX8" fmla="*/ 4315883 w 4315883"/>
              <a:gd name="connsiteY8" fmla="*/ 0 h 5511800"/>
              <a:gd name="connsiteX9" fmla="*/ 4298950 w 4315883"/>
              <a:gd name="connsiteY9" fmla="*/ 673100 h 5511800"/>
              <a:gd name="connsiteX0" fmla="*/ 4263250 w 4275950"/>
              <a:gd name="connsiteY0" fmla="*/ 673100 h 5511800"/>
              <a:gd name="connsiteX1" fmla="*/ 4265367 w 4275950"/>
              <a:gd name="connsiteY1" fmla="*/ 5141383 h 5511800"/>
              <a:gd name="connsiteX2" fmla="*/ 4275950 w 4275950"/>
              <a:gd name="connsiteY2" fmla="*/ 5511800 h 5511800"/>
              <a:gd name="connsiteX3" fmla="*/ 1926450 w 4275950"/>
              <a:gd name="connsiteY3" fmla="*/ 5492749 h 5511800"/>
              <a:gd name="connsiteX4" fmla="*/ 135750 w 4275950"/>
              <a:gd name="connsiteY4" fmla="*/ 4552949 h 5511800"/>
              <a:gd name="connsiteX5" fmla="*/ 21450 w 4275950"/>
              <a:gd name="connsiteY5" fmla="*/ 4174062 h 5511800"/>
              <a:gd name="connsiteX6" fmla="*/ 745350 w 4275950"/>
              <a:gd name="connsiteY6" fmla="*/ 220138 h 5511800"/>
              <a:gd name="connsiteX7" fmla="*/ 965488 w 4275950"/>
              <a:gd name="connsiteY7" fmla="*/ 0 h 5511800"/>
              <a:gd name="connsiteX8" fmla="*/ 4211603 w 4275950"/>
              <a:gd name="connsiteY8" fmla="*/ 0 h 5511800"/>
              <a:gd name="connsiteX9" fmla="*/ 4263250 w 4275950"/>
              <a:gd name="connsiteY9" fmla="*/ 673100 h 5511800"/>
              <a:gd name="connsiteX0" fmla="*/ 4263250 w 4275950"/>
              <a:gd name="connsiteY0" fmla="*/ 673100 h 5511800"/>
              <a:gd name="connsiteX1" fmla="*/ 4265367 w 4275950"/>
              <a:gd name="connsiteY1" fmla="*/ 5141383 h 5511800"/>
              <a:gd name="connsiteX2" fmla="*/ 4275950 w 4275950"/>
              <a:gd name="connsiteY2" fmla="*/ 5511800 h 5511800"/>
              <a:gd name="connsiteX3" fmla="*/ 1926450 w 4275950"/>
              <a:gd name="connsiteY3" fmla="*/ 5492749 h 5511800"/>
              <a:gd name="connsiteX4" fmla="*/ 1804531 w 4275950"/>
              <a:gd name="connsiteY4" fmla="*/ 5426709 h 5511800"/>
              <a:gd name="connsiteX5" fmla="*/ 135750 w 4275950"/>
              <a:gd name="connsiteY5" fmla="*/ 4552949 h 5511800"/>
              <a:gd name="connsiteX6" fmla="*/ 21450 w 4275950"/>
              <a:gd name="connsiteY6" fmla="*/ 4174062 h 5511800"/>
              <a:gd name="connsiteX7" fmla="*/ 745350 w 4275950"/>
              <a:gd name="connsiteY7" fmla="*/ 220138 h 5511800"/>
              <a:gd name="connsiteX8" fmla="*/ 965488 w 4275950"/>
              <a:gd name="connsiteY8" fmla="*/ 0 h 5511800"/>
              <a:gd name="connsiteX9" fmla="*/ 4211603 w 4275950"/>
              <a:gd name="connsiteY9" fmla="*/ 0 h 5511800"/>
              <a:gd name="connsiteX10" fmla="*/ 4263250 w 4275950"/>
              <a:gd name="connsiteY10" fmla="*/ 673100 h 5511800"/>
              <a:gd name="connsiteX0" fmla="*/ 4263250 w 4275950"/>
              <a:gd name="connsiteY0" fmla="*/ 673100 h 5511800"/>
              <a:gd name="connsiteX1" fmla="*/ 4265367 w 4275950"/>
              <a:gd name="connsiteY1" fmla="*/ 5141383 h 5511800"/>
              <a:gd name="connsiteX2" fmla="*/ 4275950 w 4275950"/>
              <a:gd name="connsiteY2" fmla="*/ 5511800 h 5511800"/>
              <a:gd name="connsiteX3" fmla="*/ 1804531 w 4275950"/>
              <a:gd name="connsiteY3" fmla="*/ 5426709 h 5511800"/>
              <a:gd name="connsiteX4" fmla="*/ 135750 w 4275950"/>
              <a:gd name="connsiteY4" fmla="*/ 4552949 h 5511800"/>
              <a:gd name="connsiteX5" fmla="*/ 21450 w 4275950"/>
              <a:gd name="connsiteY5" fmla="*/ 4174062 h 5511800"/>
              <a:gd name="connsiteX6" fmla="*/ 745350 w 4275950"/>
              <a:gd name="connsiteY6" fmla="*/ 220138 h 5511800"/>
              <a:gd name="connsiteX7" fmla="*/ 965488 w 4275950"/>
              <a:gd name="connsiteY7" fmla="*/ 0 h 5511800"/>
              <a:gd name="connsiteX8" fmla="*/ 4211603 w 4275950"/>
              <a:gd name="connsiteY8" fmla="*/ 0 h 5511800"/>
              <a:gd name="connsiteX9" fmla="*/ 4263250 w 4275950"/>
              <a:gd name="connsiteY9" fmla="*/ 673100 h 5511800"/>
              <a:gd name="connsiteX0" fmla="*/ 4263250 w 4265367"/>
              <a:gd name="connsiteY0" fmla="*/ 673100 h 5426709"/>
              <a:gd name="connsiteX1" fmla="*/ 4265367 w 4265367"/>
              <a:gd name="connsiteY1" fmla="*/ 5141383 h 5426709"/>
              <a:gd name="connsiteX2" fmla="*/ 4142600 w 4265367"/>
              <a:gd name="connsiteY2" fmla="*/ 5374639 h 5426709"/>
              <a:gd name="connsiteX3" fmla="*/ 1804531 w 4265367"/>
              <a:gd name="connsiteY3" fmla="*/ 5426709 h 5426709"/>
              <a:gd name="connsiteX4" fmla="*/ 135750 w 4265367"/>
              <a:gd name="connsiteY4" fmla="*/ 4552949 h 5426709"/>
              <a:gd name="connsiteX5" fmla="*/ 21450 w 4265367"/>
              <a:gd name="connsiteY5" fmla="*/ 4174062 h 5426709"/>
              <a:gd name="connsiteX6" fmla="*/ 745350 w 4265367"/>
              <a:gd name="connsiteY6" fmla="*/ 220138 h 5426709"/>
              <a:gd name="connsiteX7" fmla="*/ 965488 w 4265367"/>
              <a:gd name="connsiteY7" fmla="*/ 0 h 5426709"/>
              <a:gd name="connsiteX8" fmla="*/ 4211603 w 4265367"/>
              <a:gd name="connsiteY8" fmla="*/ 0 h 5426709"/>
              <a:gd name="connsiteX9" fmla="*/ 4263250 w 4265367"/>
              <a:gd name="connsiteY9" fmla="*/ 673100 h 5426709"/>
              <a:gd name="connsiteX0" fmla="*/ 4263250 w 4265367"/>
              <a:gd name="connsiteY0" fmla="*/ 673100 h 5426709"/>
              <a:gd name="connsiteX1" fmla="*/ 4265367 w 4265367"/>
              <a:gd name="connsiteY1" fmla="*/ 5141383 h 5426709"/>
              <a:gd name="connsiteX2" fmla="*/ 4207370 w 4265367"/>
              <a:gd name="connsiteY2" fmla="*/ 5424168 h 5426709"/>
              <a:gd name="connsiteX3" fmla="*/ 1804531 w 4265367"/>
              <a:gd name="connsiteY3" fmla="*/ 5426709 h 5426709"/>
              <a:gd name="connsiteX4" fmla="*/ 135750 w 4265367"/>
              <a:gd name="connsiteY4" fmla="*/ 4552949 h 5426709"/>
              <a:gd name="connsiteX5" fmla="*/ 21450 w 4265367"/>
              <a:gd name="connsiteY5" fmla="*/ 4174062 h 5426709"/>
              <a:gd name="connsiteX6" fmla="*/ 745350 w 4265367"/>
              <a:gd name="connsiteY6" fmla="*/ 220138 h 5426709"/>
              <a:gd name="connsiteX7" fmla="*/ 965488 w 4265367"/>
              <a:gd name="connsiteY7" fmla="*/ 0 h 5426709"/>
              <a:gd name="connsiteX8" fmla="*/ 4211603 w 4265367"/>
              <a:gd name="connsiteY8" fmla="*/ 0 h 5426709"/>
              <a:gd name="connsiteX9" fmla="*/ 4263250 w 4265367"/>
              <a:gd name="connsiteY9" fmla="*/ 673100 h 5426709"/>
              <a:gd name="connsiteX0" fmla="*/ 4211603 w 4470973"/>
              <a:gd name="connsiteY0" fmla="*/ 0 h 5426709"/>
              <a:gd name="connsiteX1" fmla="*/ 4265367 w 4470973"/>
              <a:gd name="connsiteY1" fmla="*/ 5141383 h 5426709"/>
              <a:gd name="connsiteX2" fmla="*/ 4207370 w 4470973"/>
              <a:gd name="connsiteY2" fmla="*/ 5424168 h 5426709"/>
              <a:gd name="connsiteX3" fmla="*/ 1804531 w 4470973"/>
              <a:gd name="connsiteY3" fmla="*/ 5426709 h 5426709"/>
              <a:gd name="connsiteX4" fmla="*/ 135750 w 4470973"/>
              <a:gd name="connsiteY4" fmla="*/ 4552949 h 5426709"/>
              <a:gd name="connsiteX5" fmla="*/ 21450 w 4470973"/>
              <a:gd name="connsiteY5" fmla="*/ 4174062 h 5426709"/>
              <a:gd name="connsiteX6" fmla="*/ 745350 w 4470973"/>
              <a:gd name="connsiteY6" fmla="*/ 220138 h 5426709"/>
              <a:gd name="connsiteX7" fmla="*/ 965488 w 4470973"/>
              <a:gd name="connsiteY7" fmla="*/ 0 h 5426709"/>
              <a:gd name="connsiteX8" fmla="*/ 4211603 w 4470973"/>
              <a:gd name="connsiteY8" fmla="*/ 0 h 5426709"/>
              <a:gd name="connsiteX0" fmla="*/ 4211603 w 4265375"/>
              <a:gd name="connsiteY0" fmla="*/ 0 h 5426709"/>
              <a:gd name="connsiteX1" fmla="*/ 4265367 w 4265375"/>
              <a:gd name="connsiteY1" fmla="*/ 5141383 h 5426709"/>
              <a:gd name="connsiteX2" fmla="*/ 4207370 w 4265375"/>
              <a:gd name="connsiteY2" fmla="*/ 5424168 h 5426709"/>
              <a:gd name="connsiteX3" fmla="*/ 1804531 w 4265375"/>
              <a:gd name="connsiteY3" fmla="*/ 5426709 h 5426709"/>
              <a:gd name="connsiteX4" fmla="*/ 135750 w 4265375"/>
              <a:gd name="connsiteY4" fmla="*/ 4552949 h 5426709"/>
              <a:gd name="connsiteX5" fmla="*/ 21450 w 4265375"/>
              <a:gd name="connsiteY5" fmla="*/ 4174062 h 5426709"/>
              <a:gd name="connsiteX6" fmla="*/ 745350 w 4265375"/>
              <a:gd name="connsiteY6" fmla="*/ 220138 h 5426709"/>
              <a:gd name="connsiteX7" fmla="*/ 965488 w 4265375"/>
              <a:gd name="connsiteY7" fmla="*/ 0 h 5426709"/>
              <a:gd name="connsiteX8" fmla="*/ 4211603 w 4265375"/>
              <a:gd name="connsiteY8" fmla="*/ 0 h 5426709"/>
              <a:gd name="connsiteX0" fmla="*/ 4211603 w 4212853"/>
              <a:gd name="connsiteY0" fmla="*/ 0 h 5426709"/>
              <a:gd name="connsiteX1" fmla="*/ 4177737 w 4212853"/>
              <a:gd name="connsiteY1" fmla="*/ 5133762 h 5426709"/>
              <a:gd name="connsiteX2" fmla="*/ 4207370 w 4212853"/>
              <a:gd name="connsiteY2" fmla="*/ 5424168 h 5426709"/>
              <a:gd name="connsiteX3" fmla="*/ 1804531 w 4212853"/>
              <a:gd name="connsiteY3" fmla="*/ 5426709 h 5426709"/>
              <a:gd name="connsiteX4" fmla="*/ 135750 w 4212853"/>
              <a:gd name="connsiteY4" fmla="*/ 4552949 h 5426709"/>
              <a:gd name="connsiteX5" fmla="*/ 21450 w 4212853"/>
              <a:gd name="connsiteY5" fmla="*/ 4174062 h 5426709"/>
              <a:gd name="connsiteX6" fmla="*/ 745350 w 4212853"/>
              <a:gd name="connsiteY6" fmla="*/ 220138 h 5426709"/>
              <a:gd name="connsiteX7" fmla="*/ 965488 w 4212853"/>
              <a:gd name="connsiteY7" fmla="*/ 0 h 5426709"/>
              <a:gd name="connsiteX8" fmla="*/ 4211603 w 4212853"/>
              <a:gd name="connsiteY8" fmla="*/ 0 h 5426709"/>
              <a:gd name="connsiteX0" fmla="*/ 4211603 w 4214977"/>
              <a:gd name="connsiteY0" fmla="*/ 0 h 5426709"/>
              <a:gd name="connsiteX1" fmla="*/ 4208217 w 4214977"/>
              <a:gd name="connsiteY1" fmla="*/ 5137571 h 5426709"/>
              <a:gd name="connsiteX2" fmla="*/ 4207370 w 4214977"/>
              <a:gd name="connsiteY2" fmla="*/ 5424168 h 5426709"/>
              <a:gd name="connsiteX3" fmla="*/ 1804531 w 4214977"/>
              <a:gd name="connsiteY3" fmla="*/ 5426709 h 5426709"/>
              <a:gd name="connsiteX4" fmla="*/ 135750 w 4214977"/>
              <a:gd name="connsiteY4" fmla="*/ 4552949 h 5426709"/>
              <a:gd name="connsiteX5" fmla="*/ 21450 w 4214977"/>
              <a:gd name="connsiteY5" fmla="*/ 4174062 h 5426709"/>
              <a:gd name="connsiteX6" fmla="*/ 745350 w 4214977"/>
              <a:gd name="connsiteY6" fmla="*/ 220138 h 5426709"/>
              <a:gd name="connsiteX7" fmla="*/ 965488 w 4214977"/>
              <a:gd name="connsiteY7" fmla="*/ 0 h 5426709"/>
              <a:gd name="connsiteX8" fmla="*/ 4211603 w 4214977"/>
              <a:gd name="connsiteY8" fmla="*/ 0 h 5426709"/>
              <a:gd name="connsiteX0" fmla="*/ 4219223 w 4221594"/>
              <a:gd name="connsiteY0" fmla="*/ 0 h 5426709"/>
              <a:gd name="connsiteX1" fmla="*/ 4208217 w 4221594"/>
              <a:gd name="connsiteY1" fmla="*/ 5137571 h 5426709"/>
              <a:gd name="connsiteX2" fmla="*/ 4207370 w 4221594"/>
              <a:gd name="connsiteY2" fmla="*/ 5424168 h 5426709"/>
              <a:gd name="connsiteX3" fmla="*/ 1804531 w 4221594"/>
              <a:gd name="connsiteY3" fmla="*/ 5426709 h 5426709"/>
              <a:gd name="connsiteX4" fmla="*/ 135750 w 4221594"/>
              <a:gd name="connsiteY4" fmla="*/ 4552949 h 5426709"/>
              <a:gd name="connsiteX5" fmla="*/ 21450 w 4221594"/>
              <a:gd name="connsiteY5" fmla="*/ 4174062 h 5426709"/>
              <a:gd name="connsiteX6" fmla="*/ 745350 w 4221594"/>
              <a:gd name="connsiteY6" fmla="*/ 220138 h 5426709"/>
              <a:gd name="connsiteX7" fmla="*/ 965488 w 4221594"/>
              <a:gd name="connsiteY7" fmla="*/ 0 h 5426709"/>
              <a:gd name="connsiteX8" fmla="*/ 4219223 w 4221594"/>
              <a:gd name="connsiteY8" fmla="*/ 0 h 5426709"/>
              <a:gd name="connsiteX0" fmla="*/ 4219223 w 4221594"/>
              <a:gd name="connsiteY0" fmla="*/ 0 h 5426709"/>
              <a:gd name="connsiteX1" fmla="*/ 4208217 w 4221594"/>
              <a:gd name="connsiteY1" fmla="*/ 5137571 h 5426709"/>
              <a:gd name="connsiteX2" fmla="*/ 4207370 w 4221594"/>
              <a:gd name="connsiteY2" fmla="*/ 5424168 h 5426709"/>
              <a:gd name="connsiteX3" fmla="*/ 1804531 w 4221594"/>
              <a:gd name="connsiteY3" fmla="*/ 5426709 h 5426709"/>
              <a:gd name="connsiteX4" fmla="*/ 135750 w 4221594"/>
              <a:gd name="connsiteY4" fmla="*/ 4552949 h 5426709"/>
              <a:gd name="connsiteX5" fmla="*/ 21450 w 4221594"/>
              <a:gd name="connsiteY5" fmla="*/ 4174062 h 5426709"/>
              <a:gd name="connsiteX6" fmla="*/ 745350 w 4221594"/>
              <a:gd name="connsiteY6" fmla="*/ 220138 h 5426709"/>
              <a:gd name="connsiteX7" fmla="*/ 965488 w 4221594"/>
              <a:gd name="connsiteY7" fmla="*/ 0 h 5426709"/>
              <a:gd name="connsiteX8" fmla="*/ 4219223 w 4221594"/>
              <a:gd name="connsiteY8" fmla="*/ 0 h 5426709"/>
              <a:gd name="connsiteX0" fmla="*/ 4219223 w 4221594"/>
              <a:gd name="connsiteY0" fmla="*/ 0 h 5426709"/>
              <a:gd name="connsiteX1" fmla="*/ 4208217 w 4221594"/>
              <a:gd name="connsiteY1" fmla="*/ 5137570 h 5426709"/>
              <a:gd name="connsiteX2" fmla="*/ 4207370 w 4221594"/>
              <a:gd name="connsiteY2" fmla="*/ 5424168 h 5426709"/>
              <a:gd name="connsiteX3" fmla="*/ 1804531 w 4221594"/>
              <a:gd name="connsiteY3" fmla="*/ 5426709 h 5426709"/>
              <a:gd name="connsiteX4" fmla="*/ 135750 w 4221594"/>
              <a:gd name="connsiteY4" fmla="*/ 4552949 h 5426709"/>
              <a:gd name="connsiteX5" fmla="*/ 21450 w 4221594"/>
              <a:gd name="connsiteY5" fmla="*/ 4174062 h 5426709"/>
              <a:gd name="connsiteX6" fmla="*/ 745350 w 4221594"/>
              <a:gd name="connsiteY6" fmla="*/ 220138 h 5426709"/>
              <a:gd name="connsiteX7" fmla="*/ 965488 w 4221594"/>
              <a:gd name="connsiteY7" fmla="*/ 0 h 5426709"/>
              <a:gd name="connsiteX8" fmla="*/ 4219223 w 4221594"/>
              <a:gd name="connsiteY8" fmla="*/ 0 h 5426709"/>
              <a:gd name="connsiteX0" fmla="*/ 4219223 w 4221594"/>
              <a:gd name="connsiteY0" fmla="*/ 0 h 5426709"/>
              <a:gd name="connsiteX1" fmla="*/ 4208217 w 4221594"/>
              <a:gd name="connsiteY1" fmla="*/ 5137570 h 5426709"/>
              <a:gd name="connsiteX2" fmla="*/ 4207370 w 4221594"/>
              <a:gd name="connsiteY2" fmla="*/ 5424167 h 5426709"/>
              <a:gd name="connsiteX3" fmla="*/ 1804531 w 4221594"/>
              <a:gd name="connsiteY3" fmla="*/ 5426709 h 5426709"/>
              <a:gd name="connsiteX4" fmla="*/ 135750 w 4221594"/>
              <a:gd name="connsiteY4" fmla="*/ 4552949 h 5426709"/>
              <a:gd name="connsiteX5" fmla="*/ 21450 w 4221594"/>
              <a:gd name="connsiteY5" fmla="*/ 4174062 h 5426709"/>
              <a:gd name="connsiteX6" fmla="*/ 745350 w 4221594"/>
              <a:gd name="connsiteY6" fmla="*/ 220138 h 5426709"/>
              <a:gd name="connsiteX7" fmla="*/ 965488 w 4221594"/>
              <a:gd name="connsiteY7" fmla="*/ 0 h 5426709"/>
              <a:gd name="connsiteX8" fmla="*/ 4219223 w 4221594"/>
              <a:gd name="connsiteY8" fmla="*/ 0 h 5426709"/>
              <a:gd name="connsiteX0" fmla="*/ 4219223 w 4219330"/>
              <a:gd name="connsiteY0" fmla="*/ 0 h 5426709"/>
              <a:gd name="connsiteX1" fmla="*/ 4208217 w 4219330"/>
              <a:gd name="connsiteY1" fmla="*/ 5137570 h 5426709"/>
              <a:gd name="connsiteX2" fmla="*/ 4207370 w 4219330"/>
              <a:gd name="connsiteY2" fmla="*/ 5424167 h 5426709"/>
              <a:gd name="connsiteX3" fmla="*/ 1804531 w 4219330"/>
              <a:gd name="connsiteY3" fmla="*/ 5426709 h 5426709"/>
              <a:gd name="connsiteX4" fmla="*/ 135750 w 4219330"/>
              <a:gd name="connsiteY4" fmla="*/ 4552949 h 5426709"/>
              <a:gd name="connsiteX5" fmla="*/ 21450 w 4219330"/>
              <a:gd name="connsiteY5" fmla="*/ 4174062 h 5426709"/>
              <a:gd name="connsiteX6" fmla="*/ 745350 w 4219330"/>
              <a:gd name="connsiteY6" fmla="*/ 220138 h 5426709"/>
              <a:gd name="connsiteX7" fmla="*/ 965488 w 4219330"/>
              <a:gd name="connsiteY7" fmla="*/ 0 h 5426709"/>
              <a:gd name="connsiteX8" fmla="*/ 4219223 w 4219330"/>
              <a:gd name="connsiteY8" fmla="*/ 0 h 5426709"/>
              <a:gd name="connsiteX0" fmla="*/ 4173503 w 4208227"/>
              <a:gd name="connsiteY0" fmla="*/ 0 h 5426709"/>
              <a:gd name="connsiteX1" fmla="*/ 4208217 w 4208227"/>
              <a:gd name="connsiteY1" fmla="*/ 5137570 h 5426709"/>
              <a:gd name="connsiteX2" fmla="*/ 4207370 w 4208227"/>
              <a:gd name="connsiteY2" fmla="*/ 5424167 h 5426709"/>
              <a:gd name="connsiteX3" fmla="*/ 1804531 w 4208227"/>
              <a:gd name="connsiteY3" fmla="*/ 5426709 h 5426709"/>
              <a:gd name="connsiteX4" fmla="*/ 135750 w 4208227"/>
              <a:gd name="connsiteY4" fmla="*/ 4552949 h 5426709"/>
              <a:gd name="connsiteX5" fmla="*/ 21450 w 4208227"/>
              <a:gd name="connsiteY5" fmla="*/ 4174062 h 5426709"/>
              <a:gd name="connsiteX6" fmla="*/ 745350 w 4208227"/>
              <a:gd name="connsiteY6" fmla="*/ 220138 h 5426709"/>
              <a:gd name="connsiteX7" fmla="*/ 965488 w 4208227"/>
              <a:gd name="connsiteY7" fmla="*/ 0 h 5426709"/>
              <a:gd name="connsiteX8" fmla="*/ 4173503 w 4208227"/>
              <a:gd name="connsiteY8" fmla="*/ 0 h 5426709"/>
              <a:gd name="connsiteX0" fmla="*/ 4207793 w 4208773"/>
              <a:gd name="connsiteY0" fmla="*/ 0 h 5426709"/>
              <a:gd name="connsiteX1" fmla="*/ 4208217 w 4208773"/>
              <a:gd name="connsiteY1" fmla="*/ 5137570 h 5426709"/>
              <a:gd name="connsiteX2" fmla="*/ 4207370 w 4208773"/>
              <a:gd name="connsiteY2" fmla="*/ 5424167 h 5426709"/>
              <a:gd name="connsiteX3" fmla="*/ 1804531 w 4208773"/>
              <a:gd name="connsiteY3" fmla="*/ 5426709 h 5426709"/>
              <a:gd name="connsiteX4" fmla="*/ 135750 w 4208773"/>
              <a:gd name="connsiteY4" fmla="*/ 4552949 h 5426709"/>
              <a:gd name="connsiteX5" fmla="*/ 21450 w 4208773"/>
              <a:gd name="connsiteY5" fmla="*/ 4174062 h 5426709"/>
              <a:gd name="connsiteX6" fmla="*/ 745350 w 4208773"/>
              <a:gd name="connsiteY6" fmla="*/ 220138 h 5426709"/>
              <a:gd name="connsiteX7" fmla="*/ 965488 w 4208773"/>
              <a:gd name="connsiteY7" fmla="*/ 0 h 5426709"/>
              <a:gd name="connsiteX8" fmla="*/ 4207793 w 4208773"/>
              <a:gd name="connsiteY8" fmla="*/ 0 h 5426709"/>
              <a:gd name="connsiteX0" fmla="*/ 4211603 w 4211874"/>
              <a:gd name="connsiteY0" fmla="*/ 0 h 5426709"/>
              <a:gd name="connsiteX1" fmla="*/ 4208217 w 4211874"/>
              <a:gd name="connsiteY1" fmla="*/ 5137570 h 5426709"/>
              <a:gd name="connsiteX2" fmla="*/ 4207370 w 4211874"/>
              <a:gd name="connsiteY2" fmla="*/ 5424167 h 5426709"/>
              <a:gd name="connsiteX3" fmla="*/ 1804531 w 4211874"/>
              <a:gd name="connsiteY3" fmla="*/ 5426709 h 5426709"/>
              <a:gd name="connsiteX4" fmla="*/ 135750 w 4211874"/>
              <a:gd name="connsiteY4" fmla="*/ 4552949 h 5426709"/>
              <a:gd name="connsiteX5" fmla="*/ 21450 w 4211874"/>
              <a:gd name="connsiteY5" fmla="*/ 4174062 h 5426709"/>
              <a:gd name="connsiteX6" fmla="*/ 745350 w 4211874"/>
              <a:gd name="connsiteY6" fmla="*/ 220138 h 5426709"/>
              <a:gd name="connsiteX7" fmla="*/ 965488 w 4211874"/>
              <a:gd name="connsiteY7" fmla="*/ 0 h 5426709"/>
              <a:gd name="connsiteX8" fmla="*/ 4211603 w 4211874"/>
              <a:gd name="connsiteY8" fmla="*/ 0 h 5426709"/>
              <a:gd name="connsiteX0" fmla="*/ 4211603 w 4214997"/>
              <a:gd name="connsiteY0" fmla="*/ 0 h 5426709"/>
              <a:gd name="connsiteX1" fmla="*/ 4208217 w 4214997"/>
              <a:gd name="connsiteY1" fmla="*/ 5137570 h 5426709"/>
              <a:gd name="connsiteX2" fmla="*/ 4214990 w 4214997"/>
              <a:gd name="connsiteY2" fmla="*/ 5424166 h 5426709"/>
              <a:gd name="connsiteX3" fmla="*/ 1804531 w 4214997"/>
              <a:gd name="connsiteY3" fmla="*/ 5426709 h 5426709"/>
              <a:gd name="connsiteX4" fmla="*/ 135750 w 4214997"/>
              <a:gd name="connsiteY4" fmla="*/ 4552949 h 5426709"/>
              <a:gd name="connsiteX5" fmla="*/ 21450 w 4214997"/>
              <a:gd name="connsiteY5" fmla="*/ 4174062 h 5426709"/>
              <a:gd name="connsiteX6" fmla="*/ 745350 w 4214997"/>
              <a:gd name="connsiteY6" fmla="*/ 220138 h 5426709"/>
              <a:gd name="connsiteX7" fmla="*/ 965488 w 4214997"/>
              <a:gd name="connsiteY7" fmla="*/ 0 h 5426709"/>
              <a:gd name="connsiteX8" fmla="*/ 4211603 w 4214997"/>
              <a:gd name="connsiteY8" fmla="*/ 0 h 5426709"/>
              <a:gd name="connsiteX0" fmla="*/ 4211603 w 4215927"/>
              <a:gd name="connsiteY0" fmla="*/ 0 h 5426709"/>
              <a:gd name="connsiteX1" fmla="*/ 4215837 w 4215927"/>
              <a:gd name="connsiteY1" fmla="*/ 5137569 h 5426709"/>
              <a:gd name="connsiteX2" fmla="*/ 4214990 w 4215927"/>
              <a:gd name="connsiteY2" fmla="*/ 5424166 h 5426709"/>
              <a:gd name="connsiteX3" fmla="*/ 1804531 w 4215927"/>
              <a:gd name="connsiteY3" fmla="*/ 5426709 h 5426709"/>
              <a:gd name="connsiteX4" fmla="*/ 135750 w 4215927"/>
              <a:gd name="connsiteY4" fmla="*/ 4552949 h 5426709"/>
              <a:gd name="connsiteX5" fmla="*/ 21450 w 4215927"/>
              <a:gd name="connsiteY5" fmla="*/ 4174062 h 5426709"/>
              <a:gd name="connsiteX6" fmla="*/ 745350 w 4215927"/>
              <a:gd name="connsiteY6" fmla="*/ 220138 h 5426709"/>
              <a:gd name="connsiteX7" fmla="*/ 965488 w 4215927"/>
              <a:gd name="connsiteY7" fmla="*/ 0 h 5426709"/>
              <a:gd name="connsiteX8" fmla="*/ 4211603 w 4215927"/>
              <a:gd name="connsiteY8" fmla="*/ 0 h 5426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5927" h="5426709">
                <a:moveTo>
                  <a:pt x="4211603" y="0"/>
                </a:moveTo>
                <a:cubicBezTo>
                  <a:pt x="4212943" y="944527"/>
                  <a:pt x="4216542" y="4233541"/>
                  <a:pt x="4215837" y="5137569"/>
                </a:cubicBezTo>
                <a:cubicBezTo>
                  <a:pt x="4215555" y="5233101"/>
                  <a:pt x="4215272" y="5328634"/>
                  <a:pt x="4214990" y="5424166"/>
                </a:cubicBezTo>
                <a:lnTo>
                  <a:pt x="1804531" y="5426709"/>
                </a:lnTo>
                <a:lnTo>
                  <a:pt x="135750" y="4552949"/>
                </a:lnTo>
                <a:cubicBezTo>
                  <a:pt x="27800" y="4477453"/>
                  <a:pt x="-35700" y="4433708"/>
                  <a:pt x="21450" y="4174062"/>
                </a:cubicBezTo>
                <a:lnTo>
                  <a:pt x="745350" y="220138"/>
                </a:lnTo>
                <a:cubicBezTo>
                  <a:pt x="745350" y="98559"/>
                  <a:pt x="843909" y="0"/>
                  <a:pt x="965488" y="0"/>
                </a:cubicBezTo>
                <a:lnTo>
                  <a:pt x="421160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lvl1pPr algn="ctr">
              <a:buNone/>
              <a:defRPr sz="1500" b="0" i="0" baseline="0">
                <a:solidFill>
                  <a:schemeClr val="tx1">
                    <a:lumMod val="75000"/>
                  </a:schemeClr>
                </a:solidFill>
                <a:latin typeface="DIN Offc Pro"/>
                <a:cs typeface="DIN Offc Pro"/>
              </a:defRPr>
            </a:lvl1pPr>
          </a:lstStyle>
          <a:p>
            <a:r>
              <a:rPr lang="en-US" dirty="0" smtClean="0"/>
              <a:t>Click icon to                 place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E0E9A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632" y="1472184"/>
            <a:ext cx="4535424" cy="46908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46142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text w/ horz img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033840" y="1416577"/>
            <a:ext cx="5113970" cy="4351446"/>
          </a:xfrm>
          <a:custGeom>
            <a:avLst/>
            <a:gdLst>
              <a:gd name="connsiteX0" fmla="*/ 0 w 4495800"/>
              <a:gd name="connsiteY0" fmla="*/ 0 h 3505200"/>
              <a:gd name="connsiteX1" fmla="*/ 4495800 w 4495800"/>
              <a:gd name="connsiteY1" fmla="*/ 0 h 3505200"/>
              <a:gd name="connsiteX2" fmla="*/ 4495800 w 4495800"/>
              <a:gd name="connsiteY2" fmla="*/ 3505200 h 3505200"/>
              <a:gd name="connsiteX3" fmla="*/ 0 w 4495800"/>
              <a:gd name="connsiteY3" fmla="*/ 3505200 h 3505200"/>
              <a:gd name="connsiteX4" fmla="*/ 0 w 4495800"/>
              <a:gd name="connsiteY4" fmla="*/ 0 h 3505200"/>
              <a:gd name="connsiteX0" fmla="*/ 12700 w 4508500"/>
              <a:gd name="connsiteY0" fmla="*/ 0 h 3505200"/>
              <a:gd name="connsiteX1" fmla="*/ 4508500 w 4508500"/>
              <a:gd name="connsiteY1" fmla="*/ 0 h 3505200"/>
              <a:gd name="connsiteX2" fmla="*/ 4508500 w 4508500"/>
              <a:gd name="connsiteY2" fmla="*/ 3505200 h 3505200"/>
              <a:gd name="connsiteX3" fmla="*/ 12700 w 4508500"/>
              <a:gd name="connsiteY3" fmla="*/ 3505200 h 3505200"/>
              <a:gd name="connsiteX4" fmla="*/ 0 w 4508500"/>
              <a:gd name="connsiteY4" fmla="*/ 292100 h 3505200"/>
              <a:gd name="connsiteX5" fmla="*/ 12700 w 4508500"/>
              <a:gd name="connsiteY5" fmla="*/ 0 h 3505200"/>
              <a:gd name="connsiteX0" fmla="*/ 292100 w 4787900"/>
              <a:gd name="connsiteY0" fmla="*/ 0 h 3505200"/>
              <a:gd name="connsiteX1" fmla="*/ 4787900 w 4787900"/>
              <a:gd name="connsiteY1" fmla="*/ 0 h 3505200"/>
              <a:gd name="connsiteX2" fmla="*/ 4787900 w 4787900"/>
              <a:gd name="connsiteY2" fmla="*/ 3505200 h 3505200"/>
              <a:gd name="connsiteX3" fmla="*/ 292100 w 4787900"/>
              <a:gd name="connsiteY3" fmla="*/ 3505200 h 3505200"/>
              <a:gd name="connsiteX4" fmla="*/ 0 w 4787900"/>
              <a:gd name="connsiteY4" fmla="*/ 292100 h 3505200"/>
              <a:gd name="connsiteX5" fmla="*/ 292100 w 4787900"/>
              <a:gd name="connsiteY5" fmla="*/ 0 h 3505200"/>
              <a:gd name="connsiteX0" fmla="*/ 588433 w 5084233"/>
              <a:gd name="connsiteY0" fmla="*/ 0 h 3505200"/>
              <a:gd name="connsiteX1" fmla="*/ 5084233 w 5084233"/>
              <a:gd name="connsiteY1" fmla="*/ 0 h 3505200"/>
              <a:gd name="connsiteX2" fmla="*/ 5084233 w 5084233"/>
              <a:gd name="connsiteY2" fmla="*/ 3505200 h 3505200"/>
              <a:gd name="connsiteX3" fmla="*/ 4233 w 5084233"/>
              <a:gd name="connsiteY3" fmla="*/ 3505200 h 3505200"/>
              <a:gd name="connsiteX4" fmla="*/ 296333 w 5084233"/>
              <a:gd name="connsiteY4" fmla="*/ 292100 h 3505200"/>
              <a:gd name="connsiteX5" fmla="*/ 588433 w 5084233"/>
              <a:gd name="connsiteY5" fmla="*/ 0 h 3505200"/>
              <a:gd name="connsiteX0" fmla="*/ 588433 w 5084233"/>
              <a:gd name="connsiteY0" fmla="*/ 0 h 3505200"/>
              <a:gd name="connsiteX1" fmla="*/ 5084233 w 5084233"/>
              <a:gd name="connsiteY1" fmla="*/ 0 h 3505200"/>
              <a:gd name="connsiteX2" fmla="*/ 5084233 w 5084233"/>
              <a:gd name="connsiteY2" fmla="*/ 3505200 h 3505200"/>
              <a:gd name="connsiteX3" fmla="*/ 4233 w 5084233"/>
              <a:gd name="connsiteY3" fmla="*/ 3505200 h 3505200"/>
              <a:gd name="connsiteX4" fmla="*/ 296333 w 5084233"/>
              <a:gd name="connsiteY4" fmla="*/ 292100 h 3505200"/>
              <a:gd name="connsiteX5" fmla="*/ 588433 w 5084233"/>
              <a:gd name="connsiteY5" fmla="*/ 0 h 3505200"/>
              <a:gd name="connsiteX0" fmla="*/ 1430866 w 5926666"/>
              <a:gd name="connsiteY0" fmla="*/ 0 h 3505200"/>
              <a:gd name="connsiteX1" fmla="*/ 5926666 w 5926666"/>
              <a:gd name="connsiteY1" fmla="*/ 0 h 3505200"/>
              <a:gd name="connsiteX2" fmla="*/ 5926666 w 5926666"/>
              <a:gd name="connsiteY2" fmla="*/ 3505200 h 3505200"/>
              <a:gd name="connsiteX3" fmla="*/ 846666 w 5926666"/>
              <a:gd name="connsiteY3" fmla="*/ 3505200 h 3505200"/>
              <a:gd name="connsiteX4" fmla="*/ 986367 w 5926666"/>
              <a:gd name="connsiteY4" fmla="*/ 1936750 h 3505200"/>
              <a:gd name="connsiteX5" fmla="*/ 1138766 w 5926666"/>
              <a:gd name="connsiteY5" fmla="*/ 292100 h 3505200"/>
              <a:gd name="connsiteX6" fmla="*/ 1430866 w 5926666"/>
              <a:gd name="connsiteY6" fmla="*/ 0 h 3505200"/>
              <a:gd name="connsiteX0" fmla="*/ 1138766 w 5926666"/>
              <a:gd name="connsiteY0" fmla="*/ 292100 h 3505200"/>
              <a:gd name="connsiteX1" fmla="*/ 1430866 w 5926666"/>
              <a:gd name="connsiteY1" fmla="*/ 0 h 3505200"/>
              <a:gd name="connsiteX2" fmla="*/ 5926666 w 5926666"/>
              <a:gd name="connsiteY2" fmla="*/ 0 h 3505200"/>
              <a:gd name="connsiteX3" fmla="*/ 5926666 w 5926666"/>
              <a:gd name="connsiteY3" fmla="*/ 3505200 h 3505200"/>
              <a:gd name="connsiteX4" fmla="*/ 846666 w 5926666"/>
              <a:gd name="connsiteY4" fmla="*/ 3505200 h 3505200"/>
              <a:gd name="connsiteX5" fmla="*/ 1077807 w 5926666"/>
              <a:gd name="connsiteY5" fmla="*/ 2028190 h 3505200"/>
              <a:gd name="connsiteX0" fmla="*/ 292100 w 5080000"/>
              <a:gd name="connsiteY0" fmla="*/ 292100 h 3505200"/>
              <a:gd name="connsiteX1" fmla="*/ 584200 w 5080000"/>
              <a:gd name="connsiteY1" fmla="*/ 0 h 3505200"/>
              <a:gd name="connsiteX2" fmla="*/ 5080000 w 5080000"/>
              <a:gd name="connsiteY2" fmla="*/ 0 h 3505200"/>
              <a:gd name="connsiteX3" fmla="*/ 5080000 w 5080000"/>
              <a:gd name="connsiteY3" fmla="*/ 3505200 h 3505200"/>
              <a:gd name="connsiteX4" fmla="*/ 0 w 5080000"/>
              <a:gd name="connsiteY4" fmla="*/ 3505200 h 3505200"/>
              <a:gd name="connsiteX0" fmla="*/ 292100 w 5080000"/>
              <a:gd name="connsiteY0" fmla="*/ 292100 h 3505200"/>
              <a:gd name="connsiteX1" fmla="*/ 584200 w 5080000"/>
              <a:gd name="connsiteY1" fmla="*/ 0 h 3505200"/>
              <a:gd name="connsiteX2" fmla="*/ 5080000 w 5080000"/>
              <a:gd name="connsiteY2" fmla="*/ 0 h 3505200"/>
              <a:gd name="connsiteX3" fmla="*/ 5080000 w 5080000"/>
              <a:gd name="connsiteY3" fmla="*/ 3505200 h 3505200"/>
              <a:gd name="connsiteX4" fmla="*/ 0 w 5080000"/>
              <a:gd name="connsiteY4" fmla="*/ 3333750 h 3505200"/>
              <a:gd name="connsiteX0" fmla="*/ 292100 w 5080000"/>
              <a:gd name="connsiteY0" fmla="*/ 292100 h 3505200"/>
              <a:gd name="connsiteX1" fmla="*/ 584200 w 5080000"/>
              <a:gd name="connsiteY1" fmla="*/ 0 h 3505200"/>
              <a:gd name="connsiteX2" fmla="*/ 5080000 w 5080000"/>
              <a:gd name="connsiteY2" fmla="*/ 0 h 3505200"/>
              <a:gd name="connsiteX3" fmla="*/ 5080000 w 5080000"/>
              <a:gd name="connsiteY3" fmla="*/ 3505200 h 3505200"/>
              <a:gd name="connsiteX4" fmla="*/ 0 w 5080000"/>
              <a:gd name="connsiteY4" fmla="*/ 3333750 h 3505200"/>
              <a:gd name="connsiteX0" fmla="*/ 139700 w 4927600"/>
              <a:gd name="connsiteY0" fmla="*/ 292100 h 3632200"/>
              <a:gd name="connsiteX1" fmla="*/ 431800 w 4927600"/>
              <a:gd name="connsiteY1" fmla="*/ 0 h 3632200"/>
              <a:gd name="connsiteX2" fmla="*/ 4927600 w 4927600"/>
              <a:gd name="connsiteY2" fmla="*/ 0 h 3632200"/>
              <a:gd name="connsiteX3" fmla="*/ 4927600 w 4927600"/>
              <a:gd name="connsiteY3" fmla="*/ 3505200 h 3632200"/>
              <a:gd name="connsiteX4" fmla="*/ 0 w 4927600"/>
              <a:gd name="connsiteY4" fmla="*/ 3632200 h 3632200"/>
              <a:gd name="connsiteX0" fmla="*/ 285750 w 5073650"/>
              <a:gd name="connsiteY0" fmla="*/ 292100 h 3505200"/>
              <a:gd name="connsiteX1" fmla="*/ 577850 w 5073650"/>
              <a:gd name="connsiteY1" fmla="*/ 0 h 3505200"/>
              <a:gd name="connsiteX2" fmla="*/ 5073650 w 5073650"/>
              <a:gd name="connsiteY2" fmla="*/ 0 h 3505200"/>
              <a:gd name="connsiteX3" fmla="*/ 5073650 w 5073650"/>
              <a:gd name="connsiteY3" fmla="*/ 3505200 h 3505200"/>
              <a:gd name="connsiteX4" fmla="*/ 0 w 5073650"/>
              <a:gd name="connsiteY4" fmla="*/ 3340100 h 3505200"/>
              <a:gd name="connsiteX0" fmla="*/ 285750 w 5073650"/>
              <a:gd name="connsiteY0" fmla="*/ 292100 h 3505200"/>
              <a:gd name="connsiteX1" fmla="*/ 577850 w 5073650"/>
              <a:gd name="connsiteY1" fmla="*/ 0 h 3505200"/>
              <a:gd name="connsiteX2" fmla="*/ 5073650 w 5073650"/>
              <a:gd name="connsiteY2" fmla="*/ 0 h 3505200"/>
              <a:gd name="connsiteX3" fmla="*/ 5073650 w 5073650"/>
              <a:gd name="connsiteY3" fmla="*/ 3505200 h 3505200"/>
              <a:gd name="connsiteX4" fmla="*/ 0 w 5073650"/>
              <a:gd name="connsiteY4" fmla="*/ 3340100 h 3505200"/>
              <a:gd name="connsiteX5" fmla="*/ 285750 w 5073650"/>
              <a:gd name="connsiteY5" fmla="*/ 292100 h 3505200"/>
              <a:gd name="connsiteX0" fmla="*/ 285750 w 5073650"/>
              <a:gd name="connsiteY0" fmla="*/ 292100 h 3505200"/>
              <a:gd name="connsiteX1" fmla="*/ 577850 w 5073650"/>
              <a:gd name="connsiteY1" fmla="*/ 0 h 3505200"/>
              <a:gd name="connsiteX2" fmla="*/ 5073650 w 5073650"/>
              <a:gd name="connsiteY2" fmla="*/ 0 h 3505200"/>
              <a:gd name="connsiteX3" fmla="*/ 5073650 w 5073650"/>
              <a:gd name="connsiteY3" fmla="*/ 3505200 h 3505200"/>
              <a:gd name="connsiteX4" fmla="*/ 0 w 5073650"/>
              <a:gd name="connsiteY4" fmla="*/ 3340100 h 3505200"/>
              <a:gd name="connsiteX5" fmla="*/ 285750 w 5073650"/>
              <a:gd name="connsiteY5" fmla="*/ 292100 h 3505200"/>
              <a:gd name="connsiteX0" fmla="*/ 285750 w 5073650"/>
              <a:gd name="connsiteY0" fmla="*/ 292100 h 3505200"/>
              <a:gd name="connsiteX1" fmla="*/ 577850 w 5073650"/>
              <a:gd name="connsiteY1" fmla="*/ 0 h 3505200"/>
              <a:gd name="connsiteX2" fmla="*/ 5073650 w 5073650"/>
              <a:gd name="connsiteY2" fmla="*/ 0 h 3505200"/>
              <a:gd name="connsiteX3" fmla="*/ 5073650 w 5073650"/>
              <a:gd name="connsiteY3" fmla="*/ 3505200 h 3505200"/>
              <a:gd name="connsiteX4" fmla="*/ 0 w 5073650"/>
              <a:gd name="connsiteY4" fmla="*/ 3340100 h 3505200"/>
              <a:gd name="connsiteX5" fmla="*/ 285750 w 5073650"/>
              <a:gd name="connsiteY5" fmla="*/ 292100 h 3505200"/>
              <a:gd name="connsiteX0" fmla="*/ 285750 w 5073650"/>
              <a:gd name="connsiteY0" fmla="*/ 292100 h 3505200"/>
              <a:gd name="connsiteX1" fmla="*/ 577850 w 5073650"/>
              <a:gd name="connsiteY1" fmla="*/ 0 h 3505200"/>
              <a:gd name="connsiteX2" fmla="*/ 5073650 w 5073650"/>
              <a:gd name="connsiteY2" fmla="*/ 0 h 3505200"/>
              <a:gd name="connsiteX3" fmla="*/ 5073650 w 5073650"/>
              <a:gd name="connsiteY3" fmla="*/ 3505200 h 3505200"/>
              <a:gd name="connsiteX4" fmla="*/ 266701 w 5073650"/>
              <a:gd name="connsiteY4" fmla="*/ 3340100 h 3505200"/>
              <a:gd name="connsiteX5" fmla="*/ 0 w 5073650"/>
              <a:gd name="connsiteY5" fmla="*/ 3340100 h 3505200"/>
              <a:gd name="connsiteX6" fmla="*/ 285750 w 5073650"/>
              <a:gd name="connsiteY6" fmla="*/ 292100 h 3505200"/>
              <a:gd name="connsiteX0" fmla="*/ 285750 w 5073650"/>
              <a:gd name="connsiteY0" fmla="*/ 292100 h 3663950"/>
              <a:gd name="connsiteX1" fmla="*/ 577850 w 5073650"/>
              <a:gd name="connsiteY1" fmla="*/ 0 h 3663950"/>
              <a:gd name="connsiteX2" fmla="*/ 5073650 w 5073650"/>
              <a:gd name="connsiteY2" fmla="*/ 0 h 3663950"/>
              <a:gd name="connsiteX3" fmla="*/ 5073650 w 5073650"/>
              <a:gd name="connsiteY3" fmla="*/ 3505200 h 3663950"/>
              <a:gd name="connsiteX4" fmla="*/ 266701 w 5073650"/>
              <a:gd name="connsiteY4" fmla="*/ 3663950 h 3663950"/>
              <a:gd name="connsiteX5" fmla="*/ 0 w 5073650"/>
              <a:gd name="connsiteY5" fmla="*/ 3340100 h 3663950"/>
              <a:gd name="connsiteX6" fmla="*/ 285750 w 5073650"/>
              <a:gd name="connsiteY6" fmla="*/ 292100 h 3663950"/>
              <a:gd name="connsiteX0" fmla="*/ 285750 w 5073650"/>
              <a:gd name="connsiteY0" fmla="*/ 292100 h 3663950"/>
              <a:gd name="connsiteX1" fmla="*/ 577850 w 5073650"/>
              <a:gd name="connsiteY1" fmla="*/ 0 h 3663950"/>
              <a:gd name="connsiteX2" fmla="*/ 5073650 w 5073650"/>
              <a:gd name="connsiteY2" fmla="*/ 0 h 3663950"/>
              <a:gd name="connsiteX3" fmla="*/ 5073650 w 5073650"/>
              <a:gd name="connsiteY3" fmla="*/ 3505200 h 3663950"/>
              <a:gd name="connsiteX4" fmla="*/ 152401 w 5073650"/>
              <a:gd name="connsiteY4" fmla="*/ 3663950 h 3663950"/>
              <a:gd name="connsiteX5" fmla="*/ 0 w 5073650"/>
              <a:gd name="connsiteY5" fmla="*/ 3340100 h 3663950"/>
              <a:gd name="connsiteX6" fmla="*/ 285750 w 5073650"/>
              <a:gd name="connsiteY6" fmla="*/ 292100 h 3663950"/>
              <a:gd name="connsiteX0" fmla="*/ 285750 w 5073650"/>
              <a:gd name="connsiteY0" fmla="*/ 292100 h 3663950"/>
              <a:gd name="connsiteX1" fmla="*/ 577850 w 5073650"/>
              <a:gd name="connsiteY1" fmla="*/ 0 h 3663950"/>
              <a:gd name="connsiteX2" fmla="*/ 5073650 w 5073650"/>
              <a:gd name="connsiteY2" fmla="*/ 0 h 3663950"/>
              <a:gd name="connsiteX3" fmla="*/ 5073650 w 5073650"/>
              <a:gd name="connsiteY3" fmla="*/ 3505200 h 3663950"/>
              <a:gd name="connsiteX4" fmla="*/ 234951 w 5073650"/>
              <a:gd name="connsiteY4" fmla="*/ 3663950 h 3663950"/>
              <a:gd name="connsiteX5" fmla="*/ 0 w 5073650"/>
              <a:gd name="connsiteY5" fmla="*/ 3340100 h 3663950"/>
              <a:gd name="connsiteX6" fmla="*/ 285750 w 5073650"/>
              <a:gd name="connsiteY6" fmla="*/ 292100 h 3663950"/>
              <a:gd name="connsiteX0" fmla="*/ 285750 w 5073650"/>
              <a:gd name="connsiteY0" fmla="*/ 292100 h 3663950"/>
              <a:gd name="connsiteX1" fmla="*/ 577850 w 5073650"/>
              <a:gd name="connsiteY1" fmla="*/ 0 h 3663950"/>
              <a:gd name="connsiteX2" fmla="*/ 5073650 w 5073650"/>
              <a:gd name="connsiteY2" fmla="*/ 0 h 3663950"/>
              <a:gd name="connsiteX3" fmla="*/ 5073650 w 5073650"/>
              <a:gd name="connsiteY3" fmla="*/ 3505200 h 3663950"/>
              <a:gd name="connsiteX4" fmla="*/ 234951 w 5073650"/>
              <a:gd name="connsiteY4" fmla="*/ 3663950 h 3663950"/>
              <a:gd name="connsiteX5" fmla="*/ 0 w 5073650"/>
              <a:gd name="connsiteY5" fmla="*/ 3340100 h 3663950"/>
              <a:gd name="connsiteX6" fmla="*/ 285750 w 5073650"/>
              <a:gd name="connsiteY6" fmla="*/ 292100 h 3663950"/>
              <a:gd name="connsiteX0" fmla="*/ 285750 w 5073650"/>
              <a:gd name="connsiteY0" fmla="*/ 292100 h 3663950"/>
              <a:gd name="connsiteX1" fmla="*/ 577850 w 5073650"/>
              <a:gd name="connsiteY1" fmla="*/ 0 h 3663950"/>
              <a:gd name="connsiteX2" fmla="*/ 5073650 w 5073650"/>
              <a:gd name="connsiteY2" fmla="*/ 0 h 3663950"/>
              <a:gd name="connsiteX3" fmla="*/ 5073650 w 5073650"/>
              <a:gd name="connsiteY3" fmla="*/ 3505200 h 3663950"/>
              <a:gd name="connsiteX4" fmla="*/ 234951 w 5073650"/>
              <a:gd name="connsiteY4" fmla="*/ 3663950 h 3663950"/>
              <a:gd name="connsiteX5" fmla="*/ 0 w 5073650"/>
              <a:gd name="connsiteY5" fmla="*/ 3340100 h 3663950"/>
              <a:gd name="connsiteX6" fmla="*/ 285750 w 5073650"/>
              <a:gd name="connsiteY6" fmla="*/ 292100 h 3663950"/>
              <a:gd name="connsiteX0" fmla="*/ 285750 w 5073650"/>
              <a:gd name="connsiteY0" fmla="*/ 292100 h 3663950"/>
              <a:gd name="connsiteX1" fmla="*/ 577850 w 5073650"/>
              <a:gd name="connsiteY1" fmla="*/ 0 h 3663950"/>
              <a:gd name="connsiteX2" fmla="*/ 5073650 w 5073650"/>
              <a:gd name="connsiteY2" fmla="*/ 0 h 3663950"/>
              <a:gd name="connsiteX3" fmla="*/ 5073650 w 5073650"/>
              <a:gd name="connsiteY3" fmla="*/ 3505200 h 3663950"/>
              <a:gd name="connsiteX4" fmla="*/ 234951 w 5073650"/>
              <a:gd name="connsiteY4" fmla="*/ 3663950 h 3663950"/>
              <a:gd name="connsiteX5" fmla="*/ 0 w 5073650"/>
              <a:gd name="connsiteY5" fmla="*/ 3340100 h 3663950"/>
              <a:gd name="connsiteX6" fmla="*/ 285750 w 5073650"/>
              <a:gd name="connsiteY6" fmla="*/ 292100 h 3663950"/>
              <a:gd name="connsiteX0" fmla="*/ 285750 w 5073650"/>
              <a:gd name="connsiteY0" fmla="*/ 292100 h 3663950"/>
              <a:gd name="connsiteX1" fmla="*/ 577850 w 5073650"/>
              <a:gd name="connsiteY1" fmla="*/ 0 h 3663950"/>
              <a:gd name="connsiteX2" fmla="*/ 5073650 w 5073650"/>
              <a:gd name="connsiteY2" fmla="*/ 0 h 3663950"/>
              <a:gd name="connsiteX3" fmla="*/ 5073650 w 5073650"/>
              <a:gd name="connsiteY3" fmla="*/ 3505200 h 3663950"/>
              <a:gd name="connsiteX4" fmla="*/ 2743201 w 5073650"/>
              <a:gd name="connsiteY4" fmla="*/ 3575050 h 3663950"/>
              <a:gd name="connsiteX5" fmla="*/ 234951 w 5073650"/>
              <a:gd name="connsiteY5" fmla="*/ 3663950 h 3663950"/>
              <a:gd name="connsiteX6" fmla="*/ 0 w 5073650"/>
              <a:gd name="connsiteY6" fmla="*/ 3340100 h 3663950"/>
              <a:gd name="connsiteX7" fmla="*/ 285750 w 5073650"/>
              <a:gd name="connsiteY7" fmla="*/ 292100 h 3663950"/>
              <a:gd name="connsiteX0" fmla="*/ 285750 w 5073650"/>
              <a:gd name="connsiteY0" fmla="*/ 292100 h 4286250"/>
              <a:gd name="connsiteX1" fmla="*/ 577850 w 5073650"/>
              <a:gd name="connsiteY1" fmla="*/ 0 h 4286250"/>
              <a:gd name="connsiteX2" fmla="*/ 5073650 w 5073650"/>
              <a:gd name="connsiteY2" fmla="*/ 0 h 4286250"/>
              <a:gd name="connsiteX3" fmla="*/ 5073650 w 5073650"/>
              <a:gd name="connsiteY3" fmla="*/ 3505200 h 4286250"/>
              <a:gd name="connsiteX4" fmla="*/ 2743201 w 5073650"/>
              <a:gd name="connsiteY4" fmla="*/ 3575050 h 4286250"/>
              <a:gd name="connsiteX5" fmla="*/ 3079751 w 5073650"/>
              <a:gd name="connsiteY5" fmla="*/ 4286250 h 4286250"/>
              <a:gd name="connsiteX6" fmla="*/ 234951 w 5073650"/>
              <a:gd name="connsiteY6" fmla="*/ 3663950 h 4286250"/>
              <a:gd name="connsiteX7" fmla="*/ 0 w 5073650"/>
              <a:gd name="connsiteY7" fmla="*/ 3340100 h 4286250"/>
              <a:gd name="connsiteX8" fmla="*/ 285750 w 5073650"/>
              <a:gd name="connsiteY8" fmla="*/ 292100 h 4286250"/>
              <a:gd name="connsiteX0" fmla="*/ 285750 w 5073650"/>
              <a:gd name="connsiteY0" fmla="*/ 292100 h 4381500"/>
              <a:gd name="connsiteX1" fmla="*/ 577850 w 5073650"/>
              <a:gd name="connsiteY1" fmla="*/ 0 h 4381500"/>
              <a:gd name="connsiteX2" fmla="*/ 5073650 w 5073650"/>
              <a:gd name="connsiteY2" fmla="*/ 0 h 4381500"/>
              <a:gd name="connsiteX3" fmla="*/ 5073650 w 5073650"/>
              <a:gd name="connsiteY3" fmla="*/ 3505200 h 4381500"/>
              <a:gd name="connsiteX4" fmla="*/ 2743201 w 5073650"/>
              <a:gd name="connsiteY4" fmla="*/ 3575050 h 4381500"/>
              <a:gd name="connsiteX5" fmla="*/ 3549651 w 5073650"/>
              <a:gd name="connsiteY5" fmla="*/ 4381500 h 4381500"/>
              <a:gd name="connsiteX6" fmla="*/ 3079751 w 5073650"/>
              <a:gd name="connsiteY6" fmla="*/ 4286250 h 4381500"/>
              <a:gd name="connsiteX7" fmla="*/ 234951 w 5073650"/>
              <a:gd name="connsiteY7" fmla="*/ 3663950 h 4381500"/>
              <a:gd name="connsiteX8" fmla="*/ 0 w 5073650"/>
              <a:gd name="connsiteY8" fmla="*/ 3340100 h 4381500"/>
              <a:gd name="connsiteX9" fmla="*/ 285750 w 5073650"/>
              <a:gd name="connsiteY9" fmla="*/ 292100 h 4381500"/>
              <a:gd name="connsiteX0" fmla="*/ 5073650 w 5165090"/>
              <a:gd name="connsiteY0" fmla="*/ 3505200 h 4381500"/>
              <a:gd name="connsiteX1" fmla="*/ 2743201 w 5165090"/>
              <a:gd name="connsiteY1" fmla="*/ 3575050 h 4381500"/>
              <a:gd name="connsiteX2" fmla="*/ 3549651 w 5165090"/>
              <a:gd name="connsiteY2" fmla="*/ 4381500 h 4381500"/>
              <a:gd name="connsiteX3" fmla="*/ 3079751 w 5165090"/>
              <a:gd name="connsiteY3" fmla="*/ 4286250 h 4381500"/>
              <a:gd name="connsiteX4" fmla="*/ 234951 w 5165090"/>
              <a:gd name="connsiteY4" fmla="*/ 3663950 h 4381500"/>
              <a:gd name="connsiteX5" fmla="*/ 0 w 5165090"/>
              <a:gd name="connsiteY5" fmla="*/ 3340100 h 4381500"/>
              <a:gd name="connsiteX6" fmla="*/ 285750 w 5165090"/>
              <a:gd name="connsiteY6" fmla="*/ 292100 h 4381500"/>
              <a:gd name="connsiteX7" fmla="*/ 577850 w 5165090"/>
              <a:gd name="connsiteY7" fmla="*/ 0 h 4381500"/>
              <a:gd name="connsiteX8" fmla="*/ 5073650 w 5165090"/>
              <a:gd name="connsiteY8" fmla="*/ 0 h 4381500"/>
              <a:gd name="connsiteX9" fmla="*/ 5165090 w 5165090"/>
              <a:gd name="connsiteY9" fmla="*/ 3596640 h 4381500"/>
              <a:gd name="connsiteX0" fmla="*/ 2743201 w 5165090"/>
              <a:gd name="connsiteY0" fmla="*/ 3575050 h 4381500"/>
              <a:gd name="connsiteX1" fmla="*/ 3549651 w 5165090"/>
              <a:gd name="connsiteY1" fmla="*/ 4381500 h 4381500"/>
              <a:gd name="connsiteX2" fmla="*/ 3079751 w 5165090"/>
              <a:gd name="connsiteY2" fmla="*/ 4286250 h 4381500"/>
              <a:gd name="connsiteX3" fmla="*/ 234951 w 5165090"/>
              <a:gd name="connsiteY3" fmla="*/ 3663950 h 4381500"/>
              <a:gd name="connsiteX4" fmla="*/ 0 w 5165090"/>
              <a:gd name="connsiteY4" fmla="*/ 3340100 h 4381500"/>
              <a:gd name="connsiteX5" fmla="*/ 285750 w 5165090"/>
              <a:gd name="connsiteY5" fmla="*/ 292100 h 4381500"/>
              <a:gd name="connsiteX6" fmla="*/ 577850 w 5165090"/>
              <a:gd name="connsiteY6" fmla="*/ 0 h 4381500"/>
              <a:gd name="connsiteX7" fmla="*/ 5073650 w 5165090"/>
              <a:gd name="connsiteY7" fmla="*/ 0 h 4381500"/>
              <a:gd name="connsiteX8" fmla="*/ 5165090 w 5165090"/>
              <a:gd name="connsiteY8" fmla="*/ 3596640 h 4381500"/>
              <a:gd name="connsiteX0" fmla="*/ 3549651 w 5165090"/>
              <a:gd name="connsiteY0" fmla="*/ 4381500 h 4381500"/>
              <a:gd name="connsiteX1" fmla="*/ 3079751 w 5165090"/>
              <a:gd name="connsiteY1" fmla="*/ 4286250 h 4381500"/>
              <a:gd name="connsiteX2" fmla="*/ 234951 w 5165090"/>
              <a:gd name="connsiteY2" fmla="*/ 3663950 h 4381500"/>
              <a:gd name="connsiteX3" fmla="*/ 0 w 5165090"/>
              <a:gd name="connsiteY3" fmla="*/ 3340100 h 4381500"/>
              <a:gd name="connsiteX4" fmla="*/ 285750 w 5165090"/>
              <a:gd name="connsiteY4" fmla="*/ 292100 h 4381500"/>
              <a:gd name="connsiteX5" fmla="*/ 577850 w 5165090"/>
              <a:gd name="connsiteY5" fmla="*/ 0 h 4381500"/>
              <a:gd name="connsiteX6" fmla="*/ 5073650 w 5165090"/>
              <a:gd name="connsiteY6" fmla="*/ 0 h 4381500"/>
              <a:gd name="connsiteX7" fmla="*/ 5165090 w 5165090"/>
              <a:gd name="connsiteY7" fmla="*/ 3596640 h 4381500"/>
              <a:gd name="connsiteX0" fmla="*/ 3079751 w 5165090"/>
              <a:gd name="connsiteY0" fmla="*/ 4286250 h 4286250"/>
              <a:gd name="connsiteX1" fmla="*/ 234951 w 5165090"/>
              <a:gd name="connsiteY1" fmla="*/ 3663950 h 4286250"/>
              <a:gd name="connsiteX2" fmla="*/ 0 w 5165090"/>
              <a:gd name="connsiteY2" fmla="*/ 3340100 h 4286250"/>
              <a:gd name="connsiteX3" fmla="*/ 285750 w 5165090"/>
              <a:gd name="connsiteY3" fmla="*/ 292100 h 4286250"/>
              <a:gd name="connsiteX4" fmla="*/ 577850 w 5165090"/>
              <a:gd name="connsiteY4" fmla="*/ 0 h 4286250"/>
              <a:gd name="connsiteX5" fmla="*/ 5073650 w 5165090"/>
              <a:gd name="connsiteY5" fmla="*/ 0 h 4286250"/>
              <a:gd name="connsiteX6" fmla="*/ 5165090 w 5165090"/>
              <a:gd name="connsiteY6" fmla="*/ 3596640 h 4286250"/>
              <a:gd name="connsiteX0" fmla="*/ 3556001 w 5165090"/>
              <a:gd name="connsiteY0" fmla="*/ 4387850 h 4387850"/>
              <a:gd name="connsiteX1" fmla="*/ 234951 w 5165090"/>
              <a:gd name="connsiteY1" fmla="*/ 3663950 h 4387850"/>
              <a:gd name="connsiteX2" fmla="*/ 0 w 5165090"/>
              <a:gd name="connsiteY2" fmla="*/ 3340100 h 4387850"/>
              <a:gd name="connsiteX3" fmla="*/ 285750 w 5165090"/>
              <a:gd name="connsiteY3" fmla="*/ 292100 h 4387850"/>
              <a:gd name="connsiteX4" fmla="*/ 577850 w 5165090"/>
              <a:gd name="connsiteY4" fmla="*/ 0 h 4387850"/>
              <a:gd name="connsiteX5" fmla="*/ 5073650 w 5165090"/>
              <a:gd name="connsiteY5" fmla="*/ 0 h 4387850"/>
              <a:gd name="connsiteX6" fmla="*/ 5165090 w 5165090"/>
              <a:gd name="connsiteY6" fmla="*/ 3596640 h 4387850"/>
              <a:gd name="connsiteX0" fmla="*/ 3556001 w 5165090"/>
              <a:gd name="connsiteY0" fmla="*/ 4387850 h 4387850"/>
              <a:gd name="connsiteX1" fmla="*/ 234951 w 5165090"/>
              <a:gd name="connsiteY1" fmla="*/ 3663950 h 4387850"/>
              <a:gd name="connsiteX2" fmla="*/ 0 w 5165090"/>
              <a:gd name="connsiteY2" fmla="*/ 3340100 h 4387850"/>
              <a:gd name="connsiteX3" fmla="*/ 285750 w 5165090"/>
              <a:gd name="connsiteY3" fmla="*/ 292100 h 4387850"/>
              <a:gd name="connsiteX4" fmla="*/ 577850 w 5165090"/>
              <a:gd name="connsiteY4" fmla="*/ 0 h 4387850"/>
              <a:gd name="connsiteX5" fmla="*/ 5073650 w 5165090"/>
              <a:gd name="connsiteY5" fmla="*/ 0 h 4387850"/>
              <a:gd name="connsiteX6" fmla="*/ 5165090 w 5165090"/>
              <a:gd name="connsiteY6" fmla="*/ 3596640 h 4387850"/>
              <a:gd name="connsiteX0" fmla="*/ 3556001 w 5165090"/>
              <a:gd name="connsiteY0" fmla="*/ 4387850 h 4387850"/>
              <a:gd name="connsiteX1" fmla="*/ 234951 w 5165090"/>
              <a:gd name="connsiteY1" fmla="*/ 3663950 h 4387850"/>
              <a:gd name="connsiteX2" fmla="*/ 0 w 5165090"/>
              <a:gd name="connsiteY2" fmla="*/ 3340100 h 4387850"/>
              <a:gd name="connsiteX3" fmla="*/ 285750 w 5165090"/>
              <a:gd name="connsiteY3" fmla="*/ 292100 h 4387850"/>
              <a:gd name="connsiteX4" fmla="*/ 577850 w 5165090"/>
              <a:gd name="connsiteY4" fmla="*/ 0 h 4387850"/>
              <a:gd name="connsiteX5" fmla="*/ 5073650 w 5165090"/>
              <a:gd name="connsiteY5" fmla="*/ 0 h 4387850"/>
              <a:gd name="connsiteX6" fmla="*/ 5165090 w 5165090"/>
              <a:gd name="connsiteY6" fmla="*/ 3596640 h 4387850"/>
              <a:gd name="connsiteX0" fmla="*/ 3611034 w 5220123"/>
              <a:gd name="connsiteY0" fmla="*/ 4387850 h 4387850"/>
              <a:gd name="connsiteX1" fmla="*/ 289984 w 5220123"/>
              <a:gd name="connsiteY1" fmla="*/ 3663950 h 4387850"/>
              <a:gd name="connsiteX2" fmla="*/ 0 w 5220123"/>
              <a:gd name="connsiteY2" fmla="*/ 3390900 h 4387850"/>
              <a:gd name="connsiteX3" fmla="*/ 340783 w 5220123"/>
              <a:gd name="connsiteY3" fmla="*/ 292100 h 4387850"/>
              <a:gd name="connsiteX4" fmla="*/ 632883 w 5220123"/>
              <a:gd name="connsiteY4" fmla="*/ 0 h 4387850"/>
              <a:gd name="connsiteX5" fmla="*/ 5128683 w 5220123"/>
              <a:gd name="connsiteY5" fmla="*/ 0 h 4387850"/>
              <a:gd name="connsiteX6" fmla="*/ 5220123 w 5220123"/>
              <a:gd name="connsiteY6" fmla="*/ 3596640 h 4387850"/>
              <a:gd name="connsiteX0" fmla="*/ 3611034 w 5220123"/>
              <a:gd name="connsiteY0" fmla="*/ 4387850 h 4387850"/>
              <a:gd name="connsiteX1" fmla="*/ 289984 w 5220123"/>
              <a:gd name="connsiteY1" fmla="*/ 3663950 h 4387850"/>
              <a:gd name="connsiteX2" fmla="*/ 0 w 5220123"/>
              <a:gd name="connsiteY2" fmla="*/ 3390900 h 4387850"/>
              <a:gd name="connsiteX3" fmla="*/ 340783 w 5220123"/>
              <a:gd name="connsiteY3" fmla="*/ 292100 h 4387850"/>
              <a:gd name="connsiteX4" fmla="*/ 632883 w 5220123"/>
              <a:gd name="connsiteY4" fmla="*/ 0 h 4387850"/>
              <a:gd name="connsiteX5" fmla="*/ 5128683 w 5220123"/>
              <a:gd name="connsiteY5" fmla="*/ 0 h 4387850"/>
              <a:gd name="connsiteX6" fmla="*/ 5220123 w 5220123"/>
              <a:gd name="connsiteY6" fmla="*/ 3596640 h 4387850"/>
              <a:gd name="connsiteX7" fmla="*/ 3611034 w 5220123"/>
              <a:gd name="connsiteY7" fmla="*/ 4387850 h 4387850"/>
              <a:gd name="connsiteX0" fmla="*/ 3611034 w 5220123"/>
              <a:gd name="connsiteY0" fmla="*/ 4387850 h 4387850"/>
              <a:gd name="connsiteX1" fmla="*/ 289984 w 5220123"/>
              <a:gd name="connsiteY1" fmla="*/ 3663950 h 4387850"/>
              <a:gd name="connsiteX2" fmla="*/ 0 w 5220123"/>
              <a:gd name="connsiteY2" fmla="*/ 3390900 h 4387850"/>
              <a:gd name="connsiteX3" fmla="*/ 340783 w 5220123"/>
              <a:gd name="connsiteY3" fmla="*/ 292100 h 4387850"/>
              <a:gd name="connsiteX4" fmla="*/ 632883 w 5220123"/>
              <a:gd name="connsiteY4" fmla="*/ 0 h 4387850"/>
              <a:gd name="connsiteX5" fmla="*/ 5128683 w 5220123"/>
              <a:gd name="connsiteY5" fmla="*/ 0 h 4387850"/>
              <a:gd name="connsiteX6" fmla="*/ 5220123 w 5220123"/>
              <a:gd name="connsiteY6" fmla="*/ 3596640 h 4387850"/>
              <a:gd name="connsiteX7" fmla="*/ 3877735 w 5220123"/>
              <a:gd name="connsiteY7" fmla="*/ 4256617 h 4387850"/>
              <a:gd name="connsiteX8" fmla="*/ 3611034 w 5220123"/>
              <a:gd name="connsiteY8" fmla="*/ 4387850 h 4387850"/>
              <a:gd name="connsiteX0" fmla="*/ 3611034 w 5220123"/>
              <a:gd name="connsiteY0" fmla="*/ 4387850 h 4387850"/>
              <a:gd name="connsiteX1" fmla="*/ 289984 w 5220123"/>
              <a:gd name="connsiteY1" fmla="*/ 3663950 h 4387850"/>
              <a:gd name="connsiteX2" fmla="*/ 0 w 5220123"/>
              <a:gd name="connsiteY2" fmla="*/ 3390900 h 4387850"/>
              <a:gd name="connsiteX3" fmla="*/ 340783 w 5220123"/>
              <a:gd name="connsiteY3" fmla="*/ 292100 h 4387850"/>
              <a:gd name="connsiteX4" fmla="*/ 632883 w 5220123"/>
              <a:gd name="connsiteY4" fmla="*/ 0 h 4387850"/>
              <a:gd name="connsiteX5" fmla="*/ 5128683 w 5220123"/>
              <a:gd name="connsiteY5" fmla="*/ 0 h 4387850"/>
              <a:gd name="connsiteX6" fmla="*/ 5220123 w 5220123"/>
              <a:gd name="connsiteY6" fmla="*/ 3596640 h 4387850"/>
              <a:gd name="connsiteX7" fmla="*/ 4258735 w 5220123"/>
              <a:gd name="connsiteY7" fmla="*/ 4256617 h 4387850"/>
              <a:gd name="connsiteX8" fmla="*/ 3611034 w 5220123"/>
              <a:gd name="connsiteY8" fmla="*/ 4387850 h 4387850"/>
              <a:gd name="connsiteX0" fmla="*/ 3611034 w 5220123"/>
              <a:gd name="connsiteY0" fmla="*/ 4163483 h 4256617"/>
              <a:gd name="connsiteX1" fmla="*/ 289984 w 5220123"/>
              <a:gd name="connsiteY1" fmla="*/ 3663950 h 4256617"/>
              <a:gd name="connsiteX2" fmla="*/ 0 w 5220123"/>
              <a:gd name="connsiteY2" fmla="*/ 3390900 h 4256617"/>
              <a:gd name="connsiteX3" fmla="*/ 340783 w 5220123"/>
              <a:gd name="connsiteY3" fmla="*/ 292100 h 4256617"/>
              <a:gd name="connsiteX4" fmla="*/ 632883 w 5220123"/>
              <a:gd name="connsiteY4" fmla="*/ 0 h 4256617"/>
              <a:gd name="connsiteX5" fmla="*/ 5128683 w 5220123"/>
              <a:gd name="connsiteY5" fmla="*/ 0 h 4256617"/>
              <a:gd name="connsiteX6" fmla="*/ 5220123 w 5220123"/>
              <a:gd name="connsiteY6" fmla="*/ 3596640 h 4256617"/>
              <a:gd name="connsiteX7" fmla="*/ 4258735 w 5220123"/>
              <a:gd name="connsiteY7" fmla="*/ 4256617 h 4256617"/>
              <a:gd name="connsiteX8" fmla="*/ 3611034 w 5220123"/>
              <a:gd name="connsiteY8" fmla="*/ 4163483 h 4256617"/>
              <a:gd name="connsiteX0" fmla="*/ 3611034 w 5220123"/>
              <a:gd name="connsiteY0" fmla="*/ 4337049 h 4337049"/>
              <a:gd name="connsiteX1" fmla="*/ 289984 w 5220123"/>
              <a:gd name="connsiteY1" fmla="*/ 3663950 h 4337049"/>
              <a:gd name="connsiteX2" fmla="*/ 0 w 5220123"/>
              <a:gd name="connsiteY2" fmla="*/ 3390900 h 4337049"/>
              <a:gd name="connsiteX3" fmla="*/ 340783 w 5220123"/>
              <a:gd name="connsiteY3" fmla="*/ 292100 h 4337049"/>
              <a:gd name="connsiteX4" fmla="*/ 632883 w 5220123"/>
              <a:gd name="connsiteY4" fmla="*/ 0 h 4337049"/>
              <a:gd name="connsiteX5" fmla="*/ 5128683 w 5220123"/>
              <a:gd name="connsiteY5" fmla="*/ 0 h 4337049"/>
              <a:gd name="connsiteX6" fmla="*/ 5220123 w 5220123"/>
              <a:gd name="connsiteY6" fmla="*/ 3596640 h 4337049"/>
              <a:gd name="connsiteX7" fmla="*/ 4258735 w 5220123"/>
              <a:gd name="connsiteY7" fmla="*/ 4256617 h 4337049"/>
              <a:gd name="connsiteX8" fmla="*/ 3611034 w 5220123"/>
              <a:gd name="connsiteY8" fmla="*/ 4337049 h 4337049"/>
              <a:gd name="connsiteX0" fmla="*/ 3611034 w 5220123"/>
              <a:gd name="connsiteY0" fmla="*/ 4337049 h 4355394"/>
              <a:gd name="connsiteX1" fmla="*/ 289984 w 5220123"/>
              <a:gd name="connsiteY1" fmla="*/ 3663950 h 4355394"/>
              <a:gd name="connsiteX2" fmla="*/ 0 w 5220123"/>
              <a:gd name="connsiteY2" fmla="*/ 3390900 h 4355394"/>
              <a:gd name="connsiteX3" fmla="*/ 340783 w 5220123"/>
              <a:gd name="connsiteY3" fmla="*/ 292100 h 4355394"/>
              <a:gd name="connsiteX4" fmla="*/ 632883 w 5220123"/>
              <a:gd name="connsiteY4" fmla="*/ 0 h 4355394"/>
              <a:gd name="connsiteX5" fmla="*/ 5128683 w 5220123"/>
              <a:gd name="connsiteY5" fmla="*/ 0 h 4355394"/>
              <a:gd name="connsiteX6" fmla="*/ 5220123 w 5220123"/>
              <a:gd name="connsiteY6" fmla="*/ 3596640 h 4355394"/>
              <a:gd name="connsiteX7" fmla="*/ 4258735 w 5220123"/>
              <a:gd name="connsiteY7" fmla="*/ 4256617 h 4355394"/>
              <a:gd name="connsiteX8" fmla="*/ 3611034 w 5220123"/>
              <a:gd name="connsiteY8" fmla="*/ 4337049 h 4355394"/>
              <a:gd name="connsiteX0" fmla="*/ 3611034 w 5220123"/>
              <a:gd name="connsiteY0" fmla="*/ 4337049 h 4369504"/>
              <a:gd name="connsiteX1" fmla="*/ 289984 w 5220123"/>
              <a:gd name="connsiteY1" fmla="*/ 3663950 h 4369504"/>
              <a:gd name="connsiteX2" fmla="*/ 0 w 5220123"/>
              <a:gd name="connsiteY2" fmla="*/ 3390900 h 4369504"/>
              <a:gd name="connsiteX3" fmla="*/ 340783 w 5220123"/>
              <a:gd name="connsiteY3" fmla="*/ 292100 h 4369504"/>
              <a:gd name="connsiteX4" fmla="*/ 632883 w 5220123"/>
              <a:gd name="connsiteY4" fmla="*/ 0 h 4369504"/>
              <a:gd name="connsiteX5" fmla="*/ 5128683 w 5220123"/>
              <a:gd name="connsiteY5" fmla="*/ 0 h 4369504"/>
              <a:gd name="connsiteX6" fmla="*/ 5220123 w 5220123"/>
              <a:gd name="connsiteY6" fmla="*/ 3596640 h 4369504"/>
              <a:gd name="connsiteX7" fmla="*/ 4258735 w 5220123"/>
              <a:gd name="connsiteY7" fmla="*/ 4256617 h 4369504"/>
              <a:gd name="connsiteX8" fmla="*/ 3611034 w 5220123"/>
              <a:gd name="connsiteY8" fmla="*/ 4337049 h 4369504"/>
              <a:gd name="connsiteX0" fmla="*/ 3611034 w 5220123"/>
              <a:gd name="connsiteY0" fmla="*/ 4337049 h 4369504"/>
              <a:gd name="connsiteX1" fmla="*/ 289984 w 5220123"/>
              <a:gd name="connsiteY1" fmla="*/ 3663950 h 4369504"/>
              <a:gd name="connsiteX2" fmla="*/ 0 w 5220123"/>
              <a:gd name="connsiteY2" fmla="*/ 3390900 h 4369504"/>
              <a:gd name="connsiteX3" fmla="*/ 340783 w 5220123"/>
              <a:gd name="connsiteY3" fmla="*/ 292100 h 4369504"/>
              <a:gd name="connsiteX4" fmla="*/ 632883 w 5220123"/>
              <a:gd name="connsiteY4" fmla="*/ 0 h 4369504"/>
              <a:gd name="connsiteX5" fmla="*/ 5128683 w 5220123"/>
              <a:gd name="connsiteY5" fmla="*/ 0 h 4369504"/>
              <a:gd name="connsiteX6" fmla="*/ 5220123 w 5220123"/>
              <a:gd name="connsiteY6" fmla="*/ 3596640 h 4369504"/>
              <a:gd name="connsiteX7" fmla="*/ 4258735 w 5220123"/>
              <a:gd name="connsiteY7" fmla="*/ 4256617 h 4369504"/>
              <a:gd name="connsiteX8" fmla="*/ 3611034 w 5220123"/>
              <a:gd name="connsiteY8" fmla="*/ 4337049 h 4369504"/>
              <a:gd name="connsiteX0" fmla="*/ 3611034 w 5220123"/>
              <a:gd name="connsiteY0" fmla="*/ 4337049 h 4369504"/>
              <a:gd name="connsiteX1" fmla="*/ 289984 w 5220123"/>
              <a:gd name="connsiteY1" fmla="*/ 3663950 h 4369504"/>
              <a:gd name="connsiteX2" fmla="*/ 0 w 5220123"/>
              <a:gd name="connsiteY2" fmla="*/ 3390900 h 4369504"/>
              <a:gd name="connsiteX3" fmla="*/ 340783 w 5220123"/>
              <a:gd name="connsiteY3" fmla="*/ 292100 h 4369504"/>
              <a:gd name="connsiteX4" fmla="*/ 632883 w 5220123"/>
              <a:gd name="connsiteY4" fmla="*/ 0 h 4369504"/>
              <a:gd name="connsiteX5" fmla="*/ 5128683 w 5220123"/>
              <a:gd name="connsiteY5" fmla="*/ 0 h 4369504"/>
              <a:gd name="connsiteX6" fmla="*/ 5220123 w 5220123"/>
              <a:gd name="connsiteY6" fmla="*/ 3994574 h 4369504"/>
              <a:gd name="connsiteX7" fmla="*/ 4258735 w 5220123"/>
              <a:gd name="connsiteY7" fmla="*/ 4256617 h 4369504"/>
              <a:gd name="connsiteX8" fmla="*/ 3611034 w 5220123"/>
              <a:gd name="connsiteY8" fmla="*/ 4337049 h 4369504"/>
              <a:gd name="connsiteX0" fmla="*/ 3611034 w 5220123"/>
              <a:gd name="connsiteY0" fmla="*/ 4337049 h 4369504"/>
              <a:gd name="connsiteX1" fmla="*/ 289984 w 5220123"/>
              <a:gd name="connsiteY1" fmla="*/ 3663950 h 4369504"/>
              <a:gd name="connsiteX2" fmla="*/ 0 w 5220123"/>
              <a:gd name="connsiteY2" fmla="*/ 3390900 h 4369504"/>
              <a:gd name="connsiteX3" fmla="*/ 340783 w 5220123"/>
              <a:gd name="connsiteY3" fmla="*/ 292100 h 4369504"/>
              <a:gd name="connsiteX4" fmla="*/ 632883 w 5220123"/>
              <a:gd name="connsiteY4" fmla="*/ 0 h 4369504"/>
              <a:gd name="connsiteX5" fmla="*/ 5128683 w 5220123"/>
              <a:gd name="connsiteY5" fmla="*/ 0 h 4369504"/>
              <a:gd name="connsiteX6" fmla="*/ 5220123 w 5220123"/>
              <a:gd name="connsiteY6" fmla="*/ 3994574 h 4369504"/>
              <a:gd name="connsiteX7" fmla="*/ 4258735 w 5220123"/>
              <a:gd name="connsiteY7" fmla="*/ 4256617 h 4369504"/>
              <a:gd name="connsiteX8" fmla="*/ 3611034 w 5220123"/>
              <a:gd name="connsiteY8" fmla="*/ 4337049 h 4369504"/>
              <a:gd name="connsiteX0" fmla="*/ 3611034 w 5220123"/>
              <a:gd name="connsiteY0" fmla="*/ 4337049 h 4369504"/>
              <a:gd name="connsiteX1" fmla="*/ 289984 w 5220123"/>
              <a:gd name="connsiteY1" fmla="*/ 3663950 h 4369504"/>
              <a:gd name="connsiteX2" fmla="*/ 0 w 5220123"/>
              <a:gd name="connsiteY2" fmla="*/ 3390900 h 4369504"/>
              <a:gd name="connsiteX3" fmla="*/ 340783 w 5220123"/>
              <a:gd name="connsiteY3" fmla="*/ 292100 h 4369504"/>
              <a:gd name="connsiteX4" fmla="*/ 632883 w 5220123"/>
              <a:gd name="connsiteY4" fmla="*/ 0 h 4369504"/>
              <a:gd name="connsiteX5" fmla="*/ 5128683 w 5220123"/>
              <a:gd name="connsiteY5" fmla="*/ 0 h 4369504"/>
              <a:gd name="connsiteX6" fmla="*/ 5220123 w 5220123"/>
              <a:gd name="connsiteY6" fmla="*/ 3994574 h 4369504"/>
              <a:gd name="connsiteX7" fmla="*/ 4258735 w 5220123"/>
              <a:gd name="connsiteY7" fmla="*/ 4256617 h 4369504"/>
              <a:gd name="connsiteX8" fmla="*/ 3611034 w 5220123"/>
              <a:gd name="connsiteY8" fmla="*/ 4337049 h 4369504"/>
              <a:gd name="connsiteX0" fmla="*/ 3611034 w 5220123"/>
              <a:gd name="connsiteY0" fmla="*/ 4337049 h 4369504"/>
              <a:gd name="connsiteX1" fmla="*/ 289984 w 5220123"/>
              <a:gd name="connsiteY1" fmla="*/ 3663950 h 4369504"/>
              <a:gd name="connsiteX2" fmla="*/ 0 w 5220123"/>
              <a:gd name="connsiteY2" fmla="*/ 3390900 h 4369504"/>
              <a:gd name="connsiteX3" fmla="*/ 340783 w 5220123"/>
              <a:gd name="connsiteY3" fmla="*/ 234950 h 4369504"/>
              <a:gd name="connsiteX4" fmla="*/ 632883 w 5220123"/>
              <a:gd name="connsiteY4" fmla="*/ 0 h 4369504"/>
              <a:gd name="connsiteX5" fmla="*/ 5128683 w 5220123"/>
              <a:gd name="connsiteY5" fmla="*/ 0 h 4369504"/>
              <a:gd name="connsiteX6" fmla="*/ 5220123 w 5220123"/>
              <a:gd name="connsiteY6" fmla="*/ 3994574 h 4369504"/>
              <a:gd name="connsiteX7" fmla="*/ 4258735 w 5220123"/>
              <a:gd name="connsiteY7" fmla="*/ 4256617 h 4369504"/>
              <a:gd name="connsiteX8" fmla="*/ 3611034 w 5220123"/>
              <a:gd name="connsiteY8" fmla="*/ 4337049 h 4369504"/>
              <a:gd name="connsiteX0" fmla="*/ 3611034 w 5220123"/>
              <a:gd name="connsiteY0" fmla="*/ 4348691 h 4381146"/>
              <a:gd name="connsiteX1" fmla="*/ 289984 w 5220123"/>
              <a:gd name="connsiteY1" fmla="*/ 3675592 h 4381146"/>
              <a:gd name="connsiteX2" fmla="*/ 0 w 5220123"/>
              <a:gd name="connsiteY2" fmla="*/ 3402542 h 4381146"/>
              <a:gd name="connsiteX3" fmla="*/ 340783 w 5220123"/>
              <a:gd name="connsiteY3" fmla="*/ 246592 h 4381146"/>
              <a:gd name="connsiteX4" fmla="*/ 632883 w 5220123"/>
              <a:gd name="connsiteY4" fmla="*/ 11642 h 4381146"/>
              <a:gd name="connsiteX5" fmla="*/ 5128683 w 5220123"/>
              <a:gd name="connsiteY5" fmla="*/ 11642 h 4381146"/>
              <a:gd name="connsiteX6" fmla="*/ 5220123 w 5220123"/>
              <a:gd name="connsiteY6" fmla="*/ 4006216 h 4381146"/>
              <a:gd name="connsiteX7" fmla="*/ 4258735 w 5220123"/>
              <a:gd name="connsiteY7" fmla="*/ 4268259 h 4381146"/>
              <a:gd name="connsiteX8" fmla="*/ 3611034 w 5220123"/>
              <a:gd name="connsiteY8" fmla="*/ 4348691 h 4381146"/>
              <a:gd name="connsiteX0" fmla="*/ 3611034 w 5220123"/>
              <a:gd name="connsiteY0" fmla="*/ 4348691 h 4381146"/>
              <a:gd name="connsiteX1" fmla="*/ 289984 w 5220123"/>
              <a:gd name="connsiteY1" fmla="*/ 3675592 h 4381146"/>
              <a:gd name="connsiteX2" fmla="*/ 0 w 5220123"/>
              <a:gd name="connsiteY2" fmla="*/ 3402542 h 4381146"/>
              <a:gd name="connsiteX3" fmla="*/ 340783 w 5220123"/>
              <a:gd name="connsiteY3" fmla="*/ 246592 h 4381146"/>
              <a:gd name="connsiteX4" fmla="*/ 632883 w 5220123"/>
              <a:gd name="connsiteY4" fmla="*/ 11642 h 4381146"/>
              <a:gd name="connsiteX5" fmla="*/ 5128683 w 5220123"/>
              <a:gd name="connsiteY5" fmla="*/ 11642 h 4381146"/>
              <a:gd name="connsiteX6" fmla="*/ 5220123 w 5220123"/>
              <a:gd name="connsiteY6" fmla="*/ 4006216 h 4381146"/>
              <a:gd name="connsiteX7" fmla="*/ 4258735 w 5220123"/>
              <a:gd name="connsiteY7" fmla="*/ 4268259 h 4381146"/>
              <a:gd name="connsiteX8" fmla="*/ 3611034 w 5220123"/>
              <a:gd name="connsiteY8" fmla="*/ 4348691 h 4381146"/>
              <a:gd name="connsiteX0" fmla="*/ 3611034 w 5220123"/>
              <a:gd name="connsiteY0" fmla="*/ 4348691 h 4381146"/>
              <a:gd name="connsiteX1" fmla="*/ 236009 w 5220123"/>
              <a:gd name="connsiteY1" fmla="*/ 3637492 h 4381146"/>
              <a:gd name="connsiteX2" fmla="*/ 0 w 5220123"/>
              <a:gd name="connsiteY2" fmla="*/ 3402542 h 4381146"/>
              <a:gd name="connsiteX3" fmla="*/ 340783 w 5220123"/>
              <a:gd name="connsiteY3" fmla="*/ 246592 h 4381146"/>
              <a:gd name="connsiteX4" fmla="*/ 632883 w 5220123"/>
              <a:gd name="connsiteY4" fmla="*/ 11642 h 4381146"/>
              <a:gd name="connsiteX5" fmla="*/ 5128683 w 5220123"/>
              <a:gd name="connsiteY5" fmla="*/ 11642 h 4381146"/>
              <a:gd name="connsiteX6" fmla="*/ 5220123 w 5220123"/>
              <a:gd name="connsiteY6" fmla="*/ 4006216 h 4381146"/>
              <a:gd name="connsiteX7" fmla="*/ 4258735 w 5220123"/>
              <a:gd name="connsiteY7" fmla="*/ 4268259 h 4381146"/>
              <a:gd name="connsiteX8" fmla="*/ 3611034 w 5220123"/>
              <a:gd name="connsiteY8" fmla="*/ 4348691 h 4381146"/>
              <a:gd name="connsiteX0" fmla="*/ 3611034 w 5220123"/>
              <a:gd name="connsiteY0" fmla="*/ 4348691 h 4381146"/>
              <a:gd name="connsiteX1" fmla="*/ 236009 w 5220123"/>
              <a:gd name="connsiteY1" fmla="*/ 3637492 h 4381146"/>
              <a:gd name="connsiteX2" fmla="*/ 0 w 5220123"/>
              <a:gd name="connsiteY2" fmla="*/ 3402542 h 4381146"/>
              <a:gd name="connsiteX3" fmla="*/ 340783 w 5220123"/>
              <a:gd name="connsiteY3" fmla="*/ 246592 h 4381146"/>
              <a:gd name="connsiteX4" fmla="*/ 632883 w 5220123"/>
              <a:gd name="connsiteY4" fmla="*/ 11642 h 4381146"/>
              <a:gd name="connsiteX5" fmla="*/ 5128683 w 5220123"/>
              <a:gd name="connsiteY5" fmla="*/ 11642 h 4381146"/>
              <a:gd name="connsiteX6" fmla="*/ 5220123 w 5220123"/>
              <a:gd name="connsiteY6" fmla="*/ 4006216 h 4381146"/>
              <a:gd name="connsiteX7" fmla="*/ 4258735 w 5220123"/>
              <a:gd name="connsiteY7" fmla="*/ 4268259 h 4381146"/>
              <a:gd name="connsiteX8" fmla="*/ 3611034 w 5220123"/>
              <a:gd name="connsiteY8" fmla="*/ 4348691 h 4381146"/>
              <a:gd name="connsiteX0" fmla="*/ 3618089 w 5227178"/>
              <a:gd name="connsiteY0" fmla="*/ 4348691 h 4381146"/>
              <a:gd name="connsiteX1" fmla="*/ 243064 w 5227178"/>
              <a:gd name="connsiteY1" fmla="*/ 3637492 h 4381146"/>
              <a:gd name="connsiteX2" fmla="*/ 7055 w 5227178"/>
              <a:gd name="connsiteY2" fmla="*/ 3402542 h 4381146"/>
              <a:gd name="connsiteX3" fmla="*/ 347838 w 5227178"/>
              <a:gd name="connsiteY3" fmla="*/ 246592 h 4381146"/>
              <a:gd name="connsiteX4" fmla="*/ 639938 w 5227178"/>
              <a:gd name="connsiteY4" fmla="*/ 11642 h 4381146"/>
              <a:gd name="connsiteX5" fmla="*/ 5135738 w 5227178"/>
              <a:gd name="connsiteY5" fmla="*/ 11642 h 4381146"/>
              <a:gd name="connsiteX6" fmla="*/ 5227178 w 5227178"/>
              <a:gd name="connsiteY6" fmla="*/ 4006216 h 4381146"/>
              <a:gd name="connsiteX7" fmla="*/ 4265790 w 5227178"/>
              <a:gd name="connsiteY7" fmla="*/ 4268259 h 4381146"/>
              <a:gd name="connsiteX8" fmla="*/ 3618089 w 5227178"/>
              <a:gd name="connsiteY8" fmla="*/ 4348691 h 4381146"/>
              <a:gd name="connsiteX0" fmla="*/ 3611738 w 5228059"/>
              <a:gd name="connsiteY0" fmla="*/ 4337049 h 4352672"/>
              <a:gd name="connsiteX1" fmla="*/ 236713 w 5228059"/>
              <a:gd name="connsiteY1" fmla="*/ 3625850 h 4352672"/>
              <a:gd name="connsiteX2" fmla="*/ 704 w 5228059"/>
              <a:gd name="connsiteY2" fmla="*/ 3390900 h 4352672"/>
              <a:gd name="connsiteX3" fmla="*/ 341487 w 5228059"/>
              <a:gd name="connsiteY3" fmla="*/ 234950 h 4352672"/>
              <a:gd name="connsiteX4" fmla="*/ 633587 w 5228059"/>
              <a:gd name="connsiteY4" fmla="*/ 0 h 4352672"/>
              <a:gd name="connsiteX5" fmla="*/ 5129387 w 5228059"/>
              <a:gd name="connsiteY5" fmla="*/ 0 h 4352672"/>
              <a:gd name="connsiteX6" fmla="*/ 5220827 w 5228059"/>
              <a:gd name="connsiteY6" fmla="*/ 3994574 h 4352672"/>
              <a:gd name="connsiteX7" fmla="*/ 5113521 w 5228059"/>
              <a:gd name="connsiteY7" fmla="*/ 4021426 h 4352672"/>
              <a:gd name="connsiteX8" fmla="*/ 4259439 w 5228059"/>
              <a:gd name="connsiteY8" fmla="*/ 4256617 h 4352672"/>
              <a:gd name="connsiteX9" fmla="*/ 3611738 w 5228059"/>
              <a:gd name="connsiteY9" fmla="*/ 4337049 h 4352672"/>
              <a:gd name="connsiteX0" fmla="*/ 3611738 w 5491080"/>
              <a:gd name="connsiteY0" fmla="*/ 4337049 h 4352672"/>
              <a:gd name="connsiteX1" fmla="*/ 236713 w 5491080"/>
              <a:gd name="connsiteY1" fmla="*/ 3625850 h 4352672"/>
              <a:gd name="connsiteX2" fmla="*/ 704 w 5491080"/>
              <a:gd name="connsiteY2" fmla="*/ 3390900 h 4352672"/>
              <a:gd name="connsiteX3" fmla="*/ 341487 w 5491080"/>
              <a:gd name="connsiteY3" fmla="*/ 234950 h 4352672"/>
              <a:gd name="connsiteX4" fmla="*/ 633587 w 5491080"/>
              <a:gd name="connsiteY4" fmla="*/ 0 h 4352672"/>
              <a:gd name="connsiteX5" fmla="*/ 5129387 w 5491080"/>
              <a:gd name="connsiteY5" fmla="*/ 0 h 4352672"/>
              <a:gd name="connsiteX6" fmla="*/ 5113521 w 5491080"/>
              <a:gd name="connsiteY6" fmla="*/ 4021426 h 4352672"/>
              <a:gd name="connsiteX7" fmla="*/ 4259439 w 5491080"/>
              <a:gd name="connsiteY7" fmla="*/ 4256617 h 4352672"/>
              <a:gd name="connsiteX8" fmla="*/ 3611738 w 5491080"/>
              <a:gd name="connsiteY8" fmla="*/ 4337049 h 4352672"/>
              <a:gd name="connsiteX0" fmla="*/ 3611738 w 5482773"/>
              <a:gd name="connsiteY0" fmla="*/ 4337049 h 4352672"/>
              <a:gd name="connsiteX1" fmla="*/ 236713 w 5482773"/>
              <a:gd name="connsiteY1" fmla="*/ 3625850 h 4352672"/>
              <a:gd name="connsiteX2" fmla="*/ 704 w 5482773"/>
              <a:gd name="connsiteY2" fmla="*/ 3390900 h 4352672"/>
              <a:gd name="connsiteX3" fmla="*/ 341487 w 5482773"/>
              <a:gd name="connsiteY3" fmla="*/ 234950 h 4352672"/>
              <a:gd name="connsiteX4" fmla="*/ 633587 w 5482773"/>
              <a:gd name="connsiteY4" fmla="*/ 0 h 4352672"/>
              <a:gd name="connsiteX5" fmla="*/ 5117508 w 5482773"/>
              <a:gd name="connsiteY5" fmla="*/ 0 h 4352672"/>
              <a:gd name="connsiteX6" fmla="*/ 5113521 w 5482773"/>
              <a:gd name="connsiteY6" fmla="*/ 4021426 h 4352672"/>
              <a:gd name="connsiteX7" fmla="*/ 4259439 w 5482773"/>
              <a:gd name="connsiteY7" fmla="*/ 4256617 h 4352672"/>
              <a:gd name="connsiteX8" fmla="*/ 3611738 w 5482773"/>
              <a:gd name="connsiteY8" fmla="*/ 4337049 h 4352672"/>
              <a:gd name="connsiteX0" fmla="*/ 3611738 w 5162376"/>
              <a:gd name="connsiteY0" fmla="*/ 4337049 h 4352672"/>
              <a:gd name="connsiteX1" fmla="*/ 236713 w 5162376"/>
              <a:gd name="connsiteY1" fmla="*/ 3625850 h 4352672"/>
              <a:gd name="connsiteX2" fmla="*/ 704 w 5162376"/>
              <a:gd name="connsiteY2" fmla="*/ 3390900 h 4352672"/>
              <a:gd name="connsiteX3" fmla="*/ 341487 w 5162376"/>
              <a:gd name="connsiteY3" fmla="*/ 234950 h 4352672"/>
              <a:gd name="connsiteX4" fmla="*/ 633587 w 5162376"/>
              <a:gd name="connsiteY4" fmla="*/ 0 h 4352672"/>
              <a:gd name="connsiteX5" fmla="*/ 5117508 w 5162376"/>
              <a:gd name="connsiteY5" fmla="*/ 0 h 4352672"/>
              <a:gd name="connsiteX6" fmla="*/ 5113521 w 5162376"/>
              <a:gd name="connsiteY6" fmla="*/ 4021426 h 4352672"/>
              <a:gd name="connsiteX7" fmla="*/ 4259439 w 5162376"/>
              <a:gd name="connsiteY7" fmla="*/ 4256617 h 4352672"/>
              <a:gd name="connsiteX8" fmla="*/ 3611738 w 5162376"/>
              <a:gd name="connsiteY8" fmla="*/ 4337049 h 4352672"/>
              <a:gd name="connsiteX0" fmla="*/ 3611738 w 5166324"/>
              <a:gd name="connsiteY0" fmla="*/ 4337049 h 4352672"/>
              <a:gd name="connsiteX1" fmla="*/ 236713 w 5166324"/>
              <a:gd name="connsiteY1" fmla="*/ 3625850 h 4352672"/>
              <a:gd name="connsiteX2" fmla="*/ 704 w 5166324"/>
              <a:gd name="connsiteY2" fmla="*/ 3390900 h 4352672"/>
              <a:gd name="connsiteX3" fmla="*/ 341487 w 5166324"/>
              <a:gd name="connsiteY3" fmla="*/ 234950 h 4352672"/>
              <a:gd name="connsiteX4" fmla="*/ 633587 w 5166324"/>
              <a:gd name="connsiteY4" fmla="*/ 0 h 4352672"/>
              <a:gd name="connsiteX5" fmla="*/ 5117508 w 5166324"/>
              <a:gd name="connsiteY5" fmla="*/ 0 h 4352672"/>
              <a:gd name="connsiteX6" fmla="*/ 5113521 w 5166324"/>
              <a:gd name="connsiteY6" fmla="*/ 4021426 h 4352672"/>
              <a:gd name="connsiteX7" fmla="*/ 4259439 w 5166324"/>
              <a:gd name="connsiteY7" fmla="*/ 4256617 h 4352672"/>
              <a:gd name="connsiteX8" fmla="*/ 3611738 w 5166324"/>
              <a:gd name="connsiteY8" fmla="*/ 4337049 h 4352672"/>
              <a:gd name="connsiteX0" fmla="*/ 3611738 w 5117508"/>
              <a:gd name="connsiteY0" fmla="*/ 4337049 h 4352672"/>
              <a:gd name="connsiteX1" fmla="*/ 236713 w 5117508"/>
              <a:gd name="connsiteY1" fmla="*/ 3625850 h 4352672"/>
              <a:gd name="connsiteX2" fmla="*/ 704 w 5117508"/>
              <a:gd name="connsiteY2" fmla="*/ 3390900 h 4352672"/>
              <a:gd name="connsiteX3" fmla="*/ 341487 w 5117508"/>
              <a:gd name="connsiteY3" fmla="*/ 234950 h 4352672"/>
              <a:gd name="connsiteX4" fmla="*/ 633587 w 5117508"/>
              <a:gd name="connsiteY4" fmla="*/ 0 h 4352672"/>
              <a:gd name="connsiteX5" fmla="*/ 5117508 w 5117508"/>
              <a:gd name="connsiteY5" fmla="*/ 0 h 4352672"/>
              <a:gd name="connsiteX6" fmla="*/ 5113521 w 5117508"/>
              <a:gd name="connsiteY6" fmla="*/ 4021426 h 4352672"/>
              <a:gd name="connsiteX7" fmla="*/ 4259439 w 5117508"/>
              <a:gd name="connsiteY7" fmla="*/ 4256617 h 4352672"/>
              <a:gd name="connsiteX8" fmla="*/ 3611738 w 5117508"/>
              <a:gd name="connsiteY8" fmla="*/ 4337049 h 4352672"/>
              <a:gd name="connsiteX0" fmla="*/ 3611738 w 5117508"/>
              <a:gd name="connsiteY0" fmla="*/ 4337049 h 4352672"/>
              <a:gd name="connsiteX1" fmla="*/ 236713 w 5117508"/>
              <a:gd name="connsiteY1" fmla="*/ 3625850 h 4352672"/>
              <a:gd name="connsiteX2" fmla="*/ 704 w 5117508"/>
              <a:gd name="connsiteY2" fmla="*/ 3390900 h 4352672"/>
              <a:gd name="connsiteX3" fmla="*/ 341487 w 5117508"/>
              <a:gd name="connsiteY3" fmla="*/ 234950 h 4352672"/>
              <a:gd name="connsiteX4" fmla="*/ 633587 w 5117508"/>
              <a:gd name="connsiteY4" fmla="*/ 0 h 4352672"/>
              <a:gd name="connsiteX5" fmla="*/ 5117508 w 5117508"/>
              <a:gd name="connsiteY5" fmla="*/ 0 h 4352672"/>
              <a:gd name="connsiteX6" fmla="*/ 5113521 w 5117508"/>
              <a:gd name="connsiteY6" fmla="*/ 4021426 h 4352672"/>
              <a:gd name="connsiteX7" fmla="*/ 4259439 w 5117508"/>
              <a:gd name="connsiteY7" fmla="*/ 4256617 h 4352672"/>
              <a:gd name="connsiteX8" fmla="*/ 3611738 w 5117508"/>
              <a:gd name="connsiteY8" fmla="*/ 4337049 h 4352672"/>
              <a:gd name="connsiteX0" fmla="*/ 3611738 w 5117508"/>
              <a:gd name="connsiteY0" fmla="*/ 4337049 h 4352672"/>
              <a:gd name="connsiteX1" fmla="*/ 236713 w 5117508"/>
              <a:gd name="connsiteY1" fmla="*/ 3625850 h 4352672"/>
              <a:gd name="connsiteX2" fmla="*/ 704 w 5117508"/>
              <a:gd name="connsiteY2" fmla="*/ 3390900 h 4352672"/>
              <a:gd name="connsiteX3" fmla="*/ 341487 w 5117508"/>
              <a:gd name="connsiteY3" fmla="*/ 234950 h 4352672"/>
              <a:gd name="connsiteX4" fmla="*/ 633587 w 5117508"/>
              <a:gd name="connsiteY4" fmla="*/ 0 h 4352672"/>
              <a:gd name="connsiteX5" fmla="*/ 5117508 w 5117508"/>
              <a:gd name="connsiteY5" fmla="*/ 0 h 4352672"/>
              <a:gd name="connsiteX6" fmla="*/ 5113521 w 5117508"/>
              <a:gd name="connsiteY6" fmla="*/ 4021426 h 4352672"/>
              <a:gd name="connsiteX7" fmla="*/ 4259439 w 5117508"/>
              <a:gd name="connsiteY7" fmla="*/ 4256617 h 4352672"/>
              <a:gd name="connsiteX8" fmla="*/ 3611738 w 5117508"/>
              <a:gd name="connsiteY8" fmla="*/ 4337049 h 4352672"/>
              <a:gd name="connsiteX0" fmla="*/ 3611738 w 5117508"/>
              <a:gd name="connsiteY0" fmla="*/ 4337049 h 4352672"/>
              <a:gd name="connsiteX1" fmla="*/ 236713 w 5117508"/>
              <a:gd name="connsiteY1" fmla="*/ 3625850 h 4352672"/>
              <a:gd name="connsiteX2" fmla="*/ 704 w 5117508"/>
              <a:gd name="connsiteY2" fmla="*/ 3390900 h 4352672"/>
              <a:gd name="connsiteX3" fmla="*/ 341487 w 5117508"/>
              <a:gd name="connsiteY3" fmla="*/ 234950 h 4352672"/>
              <a:gd name="connsiteX4" fmla="*/ 633587 w 5117508"/>
              <a:gd name="connsiteY4" fmla="*/ 0 h 4352672"/>
              <a:gd name="connsiteX5" fmla="*/ 5117508 w 5117508"/>
              <a:gd name="connsiteY5" fmla="*/ 0 h 4352672"/>
              <a:gd name="connsiteX6" fmla="*/ 5113521 w 5117508"/>
              <a:gd name="connsiteY6" fmla="*/ 4021426 h 4352672"/>
              <a:gd name="connsiteX7" fmla="*/ 4259439 w 5117508"/>
              <a:gd name="connsiteY7" fmla="*/ 4256617 h 4352672"/>
              <a:gd name="connsiteX8" fmla="*/ 3611738 w 5117508"/>
              <a:gd name="connsiteY8" fmla="*/ 4337049 h 4352672"/>
              <a:gd name="connsiteX0" fmla="*/ 3611738 w 5113521"/>
              <a:gd name="connsiteY0" fmla="*/ 4337049 h 4352672"/>
              <a:gd name="connsiteX1" fmla="*/ 236713 w 5113521"/>
              <a:gd name="connsiteY1" fmla="*/ 3625850 h 4352672"/>
              <a:gd name="connsiteX2" fmla="*/ 704 w 5113521"/>
              <a:gd name="connsiteY2" fmla="*/ 3390900 h 4352672"/>
              <a:gd name="connsiteX3" fmla="*/ 341487 w 5113521"/>
              <a:gd name="connsiteY3" fmla="*/ 234950 h 4352672"/>
              <a:gd name="connsiteX4" fmla="*/ 633587 w 5113521"/>
              <a:gd name="connsiteY4" fmla="*/ 0 h 4352672"/>
              <a:gd name="connsiteX5" fmla="*/ 5109440 w 5113521"/>
              <a:gd name="connsiteY5" fmla="*/ 0 h 4352672"/>
              <a:gd name="connsiteX6" fmla="*/ 5113521 w 5113521"/>
              <a:gd name="connsiteY6" fmla="*/ 4021426 h 4352672"/>
              <a:gd name="connsiteX7" fmla="*/ 4259439 w 5113521"/>
              <a:gd name="connsiteY7" fmla="*/ 4256617 h 4352672"/>
              <a:gd name="connsiteX8" fmla="*/ 3611738 w 5113521"/>
              <a:gd name="connsiteY8" fmla="*/ 4337049 h 4352672"/>
              <a:gd name="connsiteX0" fmla="*/ 3611738 w 5113521"/>
              <a:gd name="connsiteY0" fmla="*/ 4337049 h 4352672"/>
              <a:gd name="connsiteX1" fmla="*/ 236713 w 5113521"/>
              <a:gd name="connsiteY1" fmla="*/ 3625850 h 4352672"/>
              <a:gd name="connsiteX2" fmla="*/ 704 w 5113521"/>
              <a:gd name="connsiteY2" fmla="*/ 3390900 h 4352672"/>
              <a:gd name="connsiteX3" fmla="*/ 341487 w 5113521"/>
              <a:gd name="connsiteY3" fmla="*/ 234950 h 4352672"/>
              <a:gd name="connsiteX4" fmla="*/ 633587 w 5113521"/>
              <a:gd name="connsiteY4" fmla="*/ 0 h 4352672"/>
              <a:gd name="connsiteX5" fmla="*/ 5109440 w 5113521"/>
              <a:gd name="connsiteY5" fmla="*/ 0 h 4352672"/>
              <a:gd name="connsiteX6" fmla="*/ 5113521 w 5113521"/>
              <a:gd name="connsiteY6" fmla="*/ 4021426 h 4352672"/>
              <a:gd name="connsiteX7" fmla="*/ 4259439 w 5113521"/>
              <a:gd name="connsiteY7" fmla="*/ 4256617 h 4352672"/>
              <a:gd name="connsiteX8" fmla="*/ 3611738 w 5113521"/>
              <a:gd name="connsiteY8" fmla="*/ 4337049 h 435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3521" h="4352672">
                <a:moveTo>
                  <a:pt x="3611738" y="4337049"/>
                </a:moveTo>
                <a:lnTo>
                  <a:pt x="236713" y="3625850"/>
                </a:lnTo>
                <a:cubicBezTo>
                  <a:pt x="37393" y="3579283"/>
                  <a:pt x="-6351" y="3507317"/>
                  <a:pt x="704" y="3390900"/>
                </a:cubicBezTo>
                <a:cubicBezTo>
                  <a:pt x="704" y="3378200"/>
                  <a:pt x="246237" y="1250950"/>
                  <a:pt x="341487" y="234950"/>
                </a:cubicBezTo>
                <a:cubicBezTo>
                  <a:pt x="362654" y="-11642"/>
                  <a:pt x="482245" y="2117"/>
                  <a:pt x="633587" y="0"/>
                </a:cubicBezTo>
                <a:lnTo>
                  <a:pt x="5109440" y="0"/>
                </a:lnTo>
                <a:cubicBezTo>
                  <a:pt x="5107556" y="678634"/>
                  <a:pt x="5112392" y="3318603"/>
                  <a:pt x="5113521" y="4021426"/>
                </a:cubicBezTo>
                <a:cubicBezTo>
                  <a:pt x="4953290" y="4065100"/>
                  <a:pt x="4509736" y="4204013"/>
                  <a:pt x="4259439" y="4256617"/>
                </a:cubicBezTo>
                <a:cubicBezTo>
                  <a:pt x="3941939" y="4355394"/>
                  <a:pt x="3759905" y="4369504"/>
                  <a:pt x="3611738" y="433704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lvl1pPr algn="ctr">
              <a:buNone/>
              <a:defRPr sz="1500" b="0" i="0" baseline="0">
                <a:solidFill>
                  <a:srgbClr val="646464"/>
                </a:solidFill>
                <a:latin typeface="DIN Offc Pro"/>
                <a:cs typeface="DIN Offc Pro"/>
              </a:defRPr>
            </a:lvl1pPr>
          </a:lstStyle>
          <a:p>
            <a:r>
              <a:rPr lang="en-US" dirty="0" smtClean="0"/>
              <a:t>Click icon to                  place photo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632" y="1472184"/>
            <a:ext cx="3392424" cy="46908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20391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text w/ horz img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7"/>
          <p:cNvSpPr>
            <a:spLocks noGrp="1"/>
          </p:cNvSpPr>
          <p:nvPr>
            <p:ph type="pic" sz="quarter" idx="10" hasCustomPrompt="1"/>
          </p:nvPr>
        </p:nvSpPr>
        <p:spPr>
          <a:xfrm>
            <a:off x="4060796" y="1417995"/>
            <a:ext cx="5087932" cy="4502868"/>
          </a:xfrm>
          <a:custGeom>
            <a:avLst/>
            <a:gdLst>
              <a:gd name="connsiteX0" fmla="*/ 0 w 4191000"/>
              <a:gd name="connsiteY0" fmla="*/ 0 h 4356100"/>
              <a:gd name="connsiteX1" fmla="*/ 4191000 w 4191000"/>
              <a:gd name="connsiteY1" fmla="*/ 0 h 4356100"/>
              <a:gd name="connsiteX2" fmla="*/ 4191000 w 4191000"/>
              <a:gd name="connsiteY2" fmla="*/ 4356100 h 4356100"/>
              <a:gd name="connsiteX3" fmla="*/ 0 w 4191000"/>
              <a:gd name="connsiteY3" fmla="*/ 4356100 h 4356100"/>
              <a:gd name="connsiteX4" fmla="*/ 0 w 4191000"/>
              <a:gd name="connsiteY4" fmla="*/ 0 h 4356100"/>
              <a:gd name="connsiteX0" fmla="*/ 3175 w 4194175"/>
              <a:gd name="connsiteY0" fmla="*/ 0 h 4356100"/>
              <a:gd name="connsiteX1" fmla="*/ 4194175 w 4194175"/>
              <a:gd name="connsiteY1" fmla="*/ 0 h 4356100"/>
              <a:gd name="connsiteX2" fmla="*/ 4194175 w 4194175"/>
              <a:gd name="connsiteY2" fmla="*/ 4356100 h 4356100"/>
              <a:gd name="connsiteX3" fmla="*/ 3175 w 4194175"/>
              <a:gd name="connsiteY3" fmla="*/ 4356100 h 4356100"/>
              <a:gd name="connsiteX4" fmla="*/ 0 w 4194175"/>
              <a:gd name="connsiteY4" fmla="*/ 342900 h 4356100"/>
              <a:gd name="connsiteX5" fmla="*/ 3175 w 4194175"/>
              <a:gd name="connsiteY5" fmla="*/ 0 h 4356100"/>
              <a:gd name="connsiteX0" fmla="*/ 396875 w 4587875"/>
              <a:gd name="connsiteY0" fmla="*/ 0 h 4356100"/>
              <a:gd name="connsiteX1" fmla="*/ 4587875 w 4587875"/>
              <a:gd name="connsiteY1" fmla="*/ 0 h 4356100"/>
              <a:gd name="connsiteX2" fmla="*/ 4587875 w 4587875"/>
              <a:gd name="connsiteY2" fmla="*/ 4356100 h 4356100"/>
              <a:gd name="connsiteX3" fmla="*/ 396875 w 4587875"/>
              <a:gd name="connsiteY3" fmla="*/ 4356100 h 4356100"/>
              <a:gd name="connsiteX4" fmla="*/ 0 w 4587875"/>
              <a:gd name="connsiteY4" fmla="*/ 206375 h 4356100"/>
              <a:gd name="connsiteX5" fmla="*/ 396875 w 4587875"/>
              <a:gd name="connsiteY5" fmla="*/ 0 h 4356100"/>
              <a:gd name="connsiteX0" fmla="*/ 414867 w 4605867"/>
              <a:gd name="connsiteY0" fmla="*/ 0 h 4356100"/>
              <a:gd name="connsiteX1" fmla="*/ 4605867 w 4605867"/>
              <a:gd name="connsiteY1" fmla="*/ 0 h 4356100"/>
              <a:gd name="connsiteX2" fmla="*/ 4605867 w 4605867"/>
              <a:gd name="connsiteY2" fmla="*/ 4356100 h 4356100"/>
              <a:gd name="connsiteX3" fmla="*/ 414867 w 4605867"/>
              <a:gd name="connsiteY3" fmla="*/ 4356100 h 4356100"/>
              <a:gd name="connsiteX4" fmla="*/ 17992 w 4605867"/>
              <a:gd name="connsiteY4" fmla="*/ 206375 h 4356100"/>
              <a:gd name="connsiteX5" fmla="*/ 414867 w 4605867"/>
              <a:gd name="connsiteY5" fmla="*/ 0 h 4356100"/>
              <a:gd name="connsiteX0" fmla="*/ 414867 w 4605867"/>
              <a:gd name="connsiteY0" fmla="*/ 63500 h 4419600"/>
              <a:gd name="connsiteX1" fmla="*/ 4605867 w 4605867"/>
              <a:gd name="connsiteY1" fmla="*/ 63500 h 4419600"/>
              <a:gd name="connsiteX2" fmla="*/ 4605867 w 4605867"/>
              <a:gd name="connsiteY2" fmla="*/ 4419600 h 4419600"/>
              <a:gd name="connsiteX3" fmla="*/ 414867 w 4605867"/>
              <a:gd name="connsiteY3" fmla="*/ 4419600 h 4419600"/>
              <a:gd name="connsiteX4" fmla="*/ 17992 w 4605867"/>
              <a:gd name="connsiteY4" fmla="*/ 269875 h 4419600"/>
              <a:gd name="connsiteX5" fmla="*/ 414867 w 4605867"/>
              <a:gd name="connsiteY5" fmla="*/ 63500 h 4419600"/>
              <a:gd name="connsiteX0" fmla="*/ 414867 w 4605867"/>
              <a:gd name="connsiteY0" fmla="*/ 63500 h 4419600"/>
              <a:gd name="connsiteX1" fmla="*/ 4605867 w 4605867"/>
              <a:gd name="connsiteY1" fmla="*/ 63500 h 4419600"/>
              <a:gd name="connsiteX2" fmla="*/ 4605867 w 4605867"/>
              <a:gd name="connsiteY2" fmla="*/ 4419600 h 4419600"/>
              <a:gd name="connsiteX3" fmla="*/ 414867 w 4605867"/>
              <a:gd name="connsiteY3" fmla="*/ 4419600 h 4419600"/>
              <a:gd name="connsiteX4" fmla="*/ 17992 w 4605867"/>
              <a:gd name="connsiteY4" fmla="*/ 269875 h 4419600"/>
              <a:gd name="connsiteX5" fmla="*/ 414867 w 4605867"/>
              <a:gd name="connsiteY5" fmla="*/ 63500 h 4419600"/>
              <a:gd name="connsiteX0" fmla="*/ 414867 w 4605867"/>
              <a:gd name="connsiteY0" fmla="*/ 38100 h 4394200"/>
              <a:gd name="connsiteX1" fmla="*/ 4605867 w 4605867"/>
              <a:gd name="connsiteY1" fmla="*/ 38100 h 4394200"/>
              <a:gd name="connsiteX2" fmla="*/ 4605867 w 4605867"/>
              <a:gd name="connsiteY2" fmla="*/ 4394200 h 4394200"/>
              <a:gd name="connsiteX3" fmla="*/ 414867 w 4605867"/>
              <a:gd name="connsiteY3" fmla="*/ 4394200 h 4394200"/>
              <a:gd name="connsiteX4" fmla="*/ 17992 w 4605867"/>
              <a:gd name="connsiteY4" fmla="*/ 244475 h 4394200"/>
              <a:gd name="connsiteX5" fmla="*/ 414867 w 4605867"/>
              <a:gd name="connsiteY5" fmla="*/ 38100 h 4394200"/>
              <a:gd name="connsiteX0" fmla="*/ 855133 w 5046133"/>
              <a:gd name="connsiteY0" fmla="*/ 38100 h 4394200"/>
              <a:gd name="connsiteX1" fmla="*/ 5046133 w 5046133"/>
              <a:gd name="connsiteY1" fmla="*/ 38100 h 4394200"/>
              <a:gd name="connsiteX2" fmla="*/ 5046133 w 5046133"/>
              <a:gd name="connsiteY2" fmla="*/ 4394200 h 4394200"/>
              <a:gd name="connsiteX3" fmla="*/ 1058 w 5046133"/>
              <a:gd name="connsiteY3" fmla="*/ 2778125 h 4394200"/>
              <a:gd name="connsiteX4" fmla="*/ 458258 w 5046133"/>
              <a:gd name="connsiteY4" fmla="*/ 244475 h 4394200"/>
              <a:gd name="connsiteX5" fmla="*/ 855133 w 5046133"/>
              <a:gd name="connsiteY5" fmla="*/ 38100 h 4394200"/>
              <a:gd name="connsiteX0" fmla="*/ 854075 w 5045075"/>
              <a:gd name="connsiteY0" fmla="*/ 38100 h 4394200"/>
              <a:gd name="connsiteX1" fmla="*/ 5045075 w 5045075"/>
              <a:gd name="connsiteY1" fmla="*/ 38100 h 4394200"/>
              <a:gd name="connsiteX2" fmla="*/ 5045075 w 5045075"/>
              <a:gd name="connsiteY2" fmla="*/ 4394200 h 4394200"/>
              <a:gd name="connsiteX3" fmla="*/ 0 w 5045075"/>
              <a:gd name="connsiteY3" fmla="*/ 2778125 h 4394200"/>
              <a:gd name="connsiteX4" fmla="*/ 457200 w 5045075"/>
              <a:gd name="connsiteY4" fmla="*/ 244475 h 4394200"/>
              <a:gd name="connsiteX5" fmla="*/ 854075 w 5045075"/>
              <a:gd name="connsiteY5" fmla="*/ 38100 h 4394200"/>
              <a:gd name="connsiteX0" fmla="*/ 854075 w 5045075"/>
              <a:gd name="connsiteY0" fmla="*/ 38100 h 4394200"/>
              <a:gd name="connsiteX1" fmla="*/ 5045075 w 5045075"/>
              <a:gd name="connsiteY1" fmla="*/ 38100 h 4394200"/>
              <a:gd name="connsiteX2" fmla="*/ 5045075 w 5045075"/>
              <a:gd name="connsiteY2" fmla="*/ 4394200 h 4394200"/>
              <a:gd name="connsiteX3" fmla="*/ 0 w 5045075"/>
              <a:gd name="connsiteY3" fmla="*/ 2778125 h 4394200"/>
              <a:gd name="connsiteX4" fmla="*/ 457200 w 5045075"/>
              <a:gd name="connsiteY4" fmla="*/ 244475 h 4394200"/>
              <a:gd name="connsiteX5" fmla="*/ 854075 w 5045075"/>
              <a:gd name="connsiteY5" fmla="*/ 38100 h 4394200"/>
              <a:gd name="connsiteX0" fmla="*/ 1185333 w 5376333"/>
              <a:gd name="connsiteY0" fmla="*/ 38100 h 4394200"/>
              <a:gd name="connsiteX1" fmla="*/ 5376333 w 5376333"/>
              <a:gd name="connsiteY1" fmla="*/ 38100 h 4394200"/>
              <a:gd name="connsiteX2" fmla="*/ 5376333 w 5376333"/>
              <a:gd name="connsiteY2" fmla="*/ 4394200 h 4394200"/>
              <a:gd name="connsiteX3" fmla="*/ 331258 w 5376333"/>
              <a:gd name="connsiteY3" fmla="*/ 2778125 h 4394200"/>
              <a:gd name="connsiteX4" fmla="*/ 788458 w 5376333"/>
              <a:gd name="connsiteY4" fmla="*/ 244475 h 4394200"/>
              <a:gd name="connsiteX5" fmla="*/ 1185333 w 5376333"/>
              <a:gd name="connsiteY5" fmla="*/ 38100 h 4394200"/>
              <a:gd name="connsiteX0" fmla="*/ 1215495 w 5406495"/>
              <a:gd name="connsiteY0" fmla="*/ 38100 h 4951942"/>
              <a:gd name="connsiteX1" fmla="*/ 5406495 w 5406495"/>
              <a:gd name="connsiteY1" fmla="*/ 38100 h 4951942"/>
              <a:gd name="connsiteX2" fmla="*/ 5406495 w 5406495"/>
              <a:gd name="connsiteY2" fmla="*/ 4394200 h 4951942"/>
              <a:gd name="connsiteX3" fmla="*/ 840846 w 5406495"/>
              <a:gd name="connsiteY3" fmla="*/ 3384550 h 4951942"/>
              <a:gd name="connsiteX4" fmla="*/ 361420 w 5406495"/>
              <a:gd name="connsiteY4" fmla="*/ 2778125 h 4951942"/>
              <a:gd name="connsiteX5" fmla="*/ 818620 w 5406495"/>
              <a:gd name="connsiteY5" fmla="*/ 244475 h 4951942"/>
              <a:gd name="connsiteX6" fmla="*/ 1215495 w 5406495"/>
              <a:gd name="connsiteY6" fmla="*/ 38100 h 4951942"/>
              <a:gd name="connsiteX0" fmla="*/ 1564745 w 5755745"/>
              <a:gd name="connsiteY0" fmla="*/ 38100 h 4951942"/>
              <a:gd name="connsiteX1" fmla="*/ 5755745 w 5755745"/>
              <a:gd name="connsiteY1" fmla="*/ 38100 h 4951942"/>
              <a:gd name="connsiteX2" fmla="*/ 5755745 w 5755745"/>
              <a:gd name="connsiteY2" fmla="*/ 4394200 h 4951942"/>
              <a:gd name="connsiteX3" fmla="*/ 840846 w 5755745"/>
              <a:gd name="connsiteY3" fmla="*/ 3384550 h 4951942"/>
              <a:gd name="connsiteX4" fmla="*/ 710670 w 5755745"/>
              <a:gd name="connsiteY4" fmla="*/ 2778125 h 4951942"/>
              <a:gd name="connsiteX5" fmla="*/ 1167870 w 5755745"/>
              <a:gd name="connsiteY5" fmla="*/ 244475 h 4951942"/>
              <a:gd name="connsiteX6" fmla="*/ 1564745 w 5755745"/>
              <a:gd name="connsiteY6" fmla="*/ 38100 h 4951942"/>
              <a:gd name="connsiteX0" fmla="*/ 854075 w 5045075"/>
              <a:gd name="connsiteY0" fmla="*/ 38100 h 4951942"/>
              <a:gd name="connsiteX1" fmla="*/ 5045075 w 5045075"/>
              <a:gd name="connsiteY1" fmla="*/ 38100 h 4951942"/>
              <a:gd name="connsiteX2" fmla="*/ 5045075 w 5045075"/>
              <a:gd name="connsiteY2" fmla="*/ 4394200 h 4951942"/>
              <a:gd name="connsiteX3" fmla="*/ 130176 w 5045075"/>
              <a:gd name="connsiteY3" fmla="*/ 3384550 h 4951942"/>
              <a:gd name="connsiteX4" fmla="*/ 0 w 5045075"/>
              <a:gd name="connsiteY4" fmla="*/ 2778125 h 4951942"/>
              <a:gd name="connsiteX5" fmla="*/ 457200 w 5045075"/>
              <a:gd name="connsiteY5" fmla="*/ 244475 h 4951942"/>
              <a:gd name="connsiteX6" fmla="*/ 854075 w 5045075"/>
              <a:gd name="connsiteY6" fmla="*/ 38100 h 4951942"/>
              <a:gd name="connsiteX0" fmla="*/ 913871 w 5104871"/>
              <a:gd name="connsiteY0" fmla="*/ 38100 h 4951942"/>
              <a:gd name="connsiteX1" fmla="*/ 5104871 w 5104871"/>
              <a:gd name="connsiteY1" fmla="*/ 38100 h 4951942"/>
              <a:gd name="connsiteX2" fmla="*/ 5104871 w 5104871"/>
              <a:gd name="connsiteY2" fmla="*/ 4394200 h 4951942"/>
              <a:gd name="connsiteX3" fmla="*/ 189972 w 5104871"/>
              <a:gd name="connsiteY3" fmla="*/ 3384550 h 4951942"/>
              <a:gd name="connsiteX4" fmla="*/ 59796 w 5104871"/>
              <a:gd name="connsiteY4" fmla="*/ 2778125 h 4951942"/>
              <a:gd name="connsiteX5" fmla="*/ 516996 w 5104871"/>
              <a:gd name="connsiteY5" fmla="*/ 244475 h 4951942"/>
              <a:gd name="connsiteX6" fmla="*/ 913871 w 5104871"/>
              <a:gd name="connsiteY6" fmla="*/ 38100 h 4951942"/>
              <a:gd name="connsiteX0" fmla="*/ 917045 w 5108045"/>
              <a:gd name="connsiteY0" fmla="*/ 38100 h 4951942"/>
              <a:gd name="connsiteX1" fmla="*/ 5108045 w 5108045"/>
              <a:gd name="connsiteY1" fmla="*/ 38100 h 4951942"/>
              <a:gd name="connsiteX2" fmla="*/ 5108045 w 5108045"/>
              <a:gd name="connsiteY2" fmla="*/ 4394200 h 4951942"/>
              <a:gd name="connsiteX3" fmla="*/ 113771 w 5108045"/>
              <a:gd name="connsiteY3" fmla="*/ 3254375 h 4951942"/>
              <a:gd name="connsiteX4" fmla="*/ 62970 w 5108045"/>
              <a:gd name="connsiteY4" fmla="*/ 2778125 h 4951942"/>
              <a:gd name="connsiteX5" fmla="*/ 520170 w 5108045"/>
              <a:gd name="connsiteY5" fmla="*/ 244475 h 4951942"/>
              <a:gd name="connsiteX6" fmla="*/ 917045 w 5108045"/>
              <a:gd name="connsiteY6" fmla="*/ 38100 h 4951942"/>
              <a:gd name="connsiteX0" fmla="*/ 913871 w 5104871"/>
              <a:gd name="connsiteY0" fmla="*/ 38100 h 4951942"/>
              <a:gd name="connsiteX1" fmla="*/ 5104871 w 5104871"/>
              <a:gd name="connsiteY1" fmla="*/ 38100 h 4951942"/>
              <a:gd name="connsiteX2" fmla="*/ 5104871 w 5104871"/>
              <a:gd name="connsiteY2" fmla="*/ 4394200 h 4951942"/>
              <a:gd name="connsiteX3" fmla="*/ 110597 w 5104871"/>
              <a:gd name="connsiteY3" fmla="*/ 3254375 h 4951942"/>
              <a:gd name="connsiteX4" fmla="*/ 59796 w 5104871"/>
              <a:gd name="connsiteY4" fmla="*/ 2778125 h 4951942"/>
              <a:gd name="connsiteX5" fmla="*/ 516996 w 5104871"/>
              <a:gd name="connsiteY5" fmla="*/ 244475 h 4951942"/>
              <a:gd name="connsiteX6" fmla="*/ 913871 w 5104871"/>
              <a:gd name="connsiteY6" fmla="*/ 38100 h 4951942"/>
              <a:gd name="connsiteX0" fmla="*/ 913871 w 5104871"/>
              <a:gd name="connsiteY0" fmla="*/ 38100 h 4980517"/>
              <a:gd name="connsiteX1" fmla="*/ 5104871 w 5104871"/>
              <a:gd name="connsiteY1" fmla="*/ 38100 h 4980517"/>
              <a:gd name="connsiteX2" fmla="*/ 5104871 w 5104871"/>
              <a:gd name="connsiteY2" fmla="*/ 4394200 h 4980517"/>
              <a:gd name="connsiteX3" fmla="*/ 955147 w 5104871"/>
              <a:gd name="connsiteY3" fmla="*/ 3556000 h 4980517"/>
              <a:gd name="connsiteX4" fmla="*/ 110597 w 5104871"/>
              <a:gd name="connsiteY4" fmla="*/ 3254375 h 4980517"/>
              <a:gd name="connsiteX5" fmla="*/ 59796 w 5104871"/>
              <a:gd name="connsiteY5" fmla="*/ 2778125 h 4980517"/>
              <a:gd name="connsiteX6" fmla="*/ 516996 w 5104871"/>
              <a:gd name="connsiteY6" fmla="*/ 244475 h 4980517"/>
              <a:gd name="connsiteX7" fmla="*/ 913871 w 5104871"/>
              <a:gd name="connsiteY7" fmla="*/ 38100 h 4980517"/>
              <a:gd name="connsiteX0" fmla="*/ 927628 w 5118628"/>
              <a:gd name="connsiteY0" fmla="*/ 38100 h 4980517"/>
              <a:gd name="connsiteX1" fmla="*/ 5118628 w 5118628"/>
              <a:gd name="connsiteY1" fmla="*/ 38100 h 4980517"/>
              <a:gd name="connsiteX2" fmla="*/ 5118628 w 5118628"/>
              <a:gd name="connsiteY2" fmla="*/ 4394200 h 4980517"/>
              <a:gd name="connsiteX3" fmla="*/ 832379 w 5118628"/>
              <a:gd name="connsiteY3" fmla="*/ 4403725 h 4980517"/>
              <a:gd name="connsiteX4" fmla="*/ 124354 w 5118628"/>
              <a:gd name="connsiteY4" fmla="*/ 3254375 h 4980517"/>
              <a:gd name="connsiteX5" fmla="*/ 73553 w 5118628"/>
              <a:gd name="connsiteY5" fmla="*/ 2778125 h 4980517"/>
              <a:gd name="connsiteX6" fmla="*/ 530753 w 5118628"/>
              <a:gd name="connsiteY6" fmla="*/ 244475 h 4980517"/>
              <a:gd name="connsiteX7" fmla="*/ 927628 w 5118628"/>
              <a:gd name="connsiteY7" fmla="*/ 38100 h 4980517"/>
              <a:gd name="connsiteX0" fmla="*/ 913871 w 5104871"/>
              <a:gd name="connsiteY0" fmla="*/ 38100 h 4980517"/>
              <a:gd name="connsiteX1" fmla="*/ 5104871 w 5104871"/>
              <a:gd name="connsiteY1" fmla="*/ 38100 h 4980517"/>
              <a:gd name="connsiteX2" fmla="*/ 5104871 w 5104871"/>
              <a:gd name="connsiteY2" fmla="*/ 4394200 h 4980517"/>
              <a:gd name="connsiteX3" fmla="*/ 818622 w 5104871"/>
              <a:gd name="connsiteY3" fmla="*/ 4403725 h 4980517"/>
              <a:gd name="connsiteX4" fmla="*/ 110597 w 5104871"/>
              <a:gd name="connsiteY4" fmla="*/ 3254375 h 4980517"/>
              <a:gd name="connsiteX5" fmla="*/ 59796 w 5104871"/>
              <a:gd name="connsiteY5" fmla="*/ 2778125 h 4980517"/>
              <a:gd name="connsiteX6" fmla="*/ 516996 w 5104871"/>
              <a:gd name="connsiteY6" fmla="*/ 244475 h 4980517"/>
              <a:gd name="connsiteX7" fmla="*/ 913871 w 5104871"/>
              <a:gd name="connsiteY7" fmla="*/ 38100 h 4980517"/>
              <a:gd name="connsiteX0" fmla="*/ 913871 w 5104871"/>
              <a:gd name="connsiteY0" fmla="*/ 38100 h 4980517"/>
              <a:gd name="connsiteX1" fmla="*/ 5104871 w 5104871"/>
              <a:gd name="connsiteY1" fmla="*/ 38100 h 4980517"/>
              <a:gd name="connsiteX2" fmla="*/ 5104871 w 5104871"/>
              <a:gd name="connsiteY2" fmla="*/ 4394200 h 4980517"/>
              <a:gd name="connsiteX3" fmla="*/ 818622 w 5104871"/>
              <a:gd name="connsiteY3" fmla="*/ 4403725 h 4980517"/>
              <a:gd name="connsiteX4" fmla="*/ 110597 w 5104871"/>
              <a:gd name="connsiteY4" fmla="*/ 3254375 h 4980517"/>
              <a:gd name="connsiteX5" fmla="*/ 59796 w 5104871"/>
              <a:gd name="connsiteY5" fmla="*/ 2778125 h 4980517"/>
              <a:gd name="connsiteX6" fmla="*/ 516996 w 5104871"/>
              <a:gd name="connsiteY6" fmla="*/ 244475 h 4980517"/>
              <a:gd name="connsiteX7" fmla="*/ 913871 w 5104871"/>
              <a:gd name="connsiteY7" fmla="*/ 38100 h 4980517"/>
              <a:gd name="connsiteX0" fmla="*/ 913871 w 5104871"/>
              <a:gd name="connsiteY0" fmla="*/ 38100 h 4980517"/>
              <a:gd name="connsiteX1" fmla="*/ 5104871 w 5104871"/>
              <a:gd name="connsiteY1" fmla="*/ 38100 h 4980517"/>
              <a:gd name="connsiteX2" fmla="*/ 5104871 w 5104871"/>
              <a:gd name="connsiteY2" fmla="*/ 4394200 h 4980517"/>
              <a:gd name="connsiteX3" fmla="*/ 818622 w 5104871"/>
              <a:gd name="connsiteY3" fmla="*/ 4403725 h 4980517"/>
              <a:gd name="connsiteX4" fmla="*/ 269347 w 5104871"/>
              <a:gd name="connsiteY4" fmla="*/ 3254375 h 4980517"/>
              <a:gd name="connsiteX5" fmla="*/ 59796 w 5104871"/>
              <a:gd name="connsiteY5" fmla="*/ 2778125 h 4980517"/>
              <a:gd name="connsiteX6" fmla="*/ 516996 w 5104871"/>
              <a:gd name="connsiteY6" fmla="*/ 244475 h 4980517"/>
              <a:gd name="connsiteX7" fmla="*/ 913871 w 5104871"/>
              <a:gd name="connsiteY7" fmla="*/ 38100 h 4980517"/>
              <a:gd name="connsiteX0" fmla="*/ 913871 w 5104871"/>
              <a:gd name="connsiteY0" fmla="*/ 38100 h 4980517"/>
              <a:gd name="connsiteX1" fmla="*/ 5104871 w 5104871"/>
              <a:gd name="connsiteY1" fmla="*/ 38100 h 4980517"/>
              <a:gd name="connsiteX2" fmla="*/ 5104871 w 5104871"/>
              <a:gd name="connsiteY2" fmla="*/ 4394200 h 4980517"/>
              <a:gd name="connsiteX3" fmla="*/ 818622 w 5104871"/>
              <a:gd name="connsiteY3" fmla="*/ 4403725 h 4980517"/>
              <a:gd name="connsiteX4" fmla="*/ 113772 w 5104871"/>
              <a:gd name="connsiteY4" fmla="*/ 3254375 h 4980517"/>
              <a:gd name="connsiteX5" fmla="*/ 59796 w 5104871"/>
              <a:gd name="connsiteY5" fmla="*/ 2778125 h 4980517"/>
              <a:gd name="connsiteX6" fmla="*/ 516996 w 5104871"/>
              <a:gd name="connsiteY6" fmla="*/ 244475 h 4980517"/>
              <a:gd name="connsiteX7" fmla="*/ 913871 w 5104871"/>
              <a:gd name="connsiteY7" fmla="*/ 38100 h 4980517"/>
              <a:gd name="connsiteX0" fmla="*/ 913871 w 5104871"/>
              <a:gd name="connsiteY0" fmla="*/ 38100 h 4980517"/>
              <a:gd name="connsiteX1" fmla="*/ 5104871 w 5104871"/>
              <a:gd name="connsiteY1" fmla="*/ 38100 h 4980517"/>
              <a:gd name="connsiteX2" fmla="*/ 5104871 w 5104871"/>
              <a:gd name="connsiteY2" fmla="*/ 4394200 h 4980517"/>
              <a:gd name="connsiteX3" fmla="*/ 818622 w 5104871"/>
              <a:gd name="connsiteY3" fmla="*/ 4403725 h 4980517"/>
              <a:gd name="connsiteX4" fmla="*/ 113772 w 5104871"/>
              <a:gd name="connsiteY4" fmla="*/ 3254375 h 4980517"/>
              <a:gd name="connsiteX5" fmla="*/ 59796 w 5104871"/>
              <a:gd name="connsiteY5" fmla="*/ 2778125 h 4980517"/>
              <a:gd name="connsiteX6" fmla="*/ 516996 w 5104871"/>
              <a:gd name="connsiteY6" fmla="*/ 244475 h 4980517"/>
              <a:gd name="connsiteX7" fmla="*/ 913871 w 5104871"/>
              <a:gd name="connsiteY7" fmla="*/ 38100 h 4980517"/>
              <a:gd name="connsiteX0" fmla="*/ 913871 w 5104871"/>
              <a:gd name="connsiteY0" fmla="*/ 38100 h 5135562"/>
              <a:gd name="connsiteX1" fmla="*/ 5104871 w 5104871"/>
              <a:gd name="connsiteY1" fmla="*/ 38100 h 5135562"/>
              <a:gd name="connsiteX2" fmla="*/ 5104871 w 5104871"/>
              <a:gd name="connsiteY2" fmla="*/ 4394200 h 5135562"/>
              <a:gd name="connsiteX3" fmla="*/ 1225022 w 5104871"/>
              <a:gd name="connsiteY3" fmla="*/ 4486275 h 5135562"/>
              <a:gd name="connsiteX4" fmla="*/ 818622 w 5104871"/>
              <a:gd name="connsiteY4" fmla="*/ 4403725 h 5135562"/>
              <a:gd name="connsiteX5" fmla="*/ 113772 w 5104871"/>
              <a:gd name="connsiteY5" fmla="*/ 3254375 h 5135562"/>
              <a:gd name="connsiteX6" fmla="*/ 59796 w 5104871"/>
              <a:gd name="connsiteY6" fmla="*/ 2778125 h 5135562"/>
              <a:gd name="connsiteX7" fmla="*/ 516996 w 5104871"/>
              <a:gd name="connsiteY7" fmla="*/ 244475 h 5135562"/>
              <a:gd name="connsiteX8" fmla="*/ 913871 w 5104871"/>
              <a:gd name="connsiteY8" fmla="*/ 38100 h 5135562"/>
              <a:gd name="connsiteX0" fmla="*/ 913871 w 5104871"/>
              <a:gd name="connsiteY0" fmla="*/ 38100 h 5135562"/>
              <a:gd name="connsiteX1" fmla="*/ 5104871 w 5104871"/>
              <a:gd name="connsiteY1" fmla="*/ 38100 h 5135562"/>
              <a:gd name="connsiteX2" fmla="*/ 5104871 w 5104871"/>
              <a:gd name="connsiteY2" fmla="*/ 4394200 h 5135562"/>
              <a:gd name="connsiteX3" fmla="*/ 1155172 w 5104871"/>
              <a:gd name="connsiteY3" fmla="*/ 4556125 h 5135562"/>
              <a:gd name="connsiteX4" fmla="*/ 818622 w 5104871"/>
              <a:gd name="connsiteY4" fmla="*/ 4403725 h 5135562"/>
              <a:gd name="connsiteX5" fmla="*/ 113772 w 5104871"/>
              <a:gd name="connsiteY5" fmla="*/ 3254375 h 5135562"/>
              <a:gd name="connsiteX6" fmla="*/ 59796 w 5104871"/>
              <a:gd name="connsiteY6" fmla="*/ 2778125 h 5135562"/>
              <a:gd name="connsiteX7" fmla="*/ 516996 w 5104871"/>
              <a:gd name="connsiteY7" fmla="*/ 244475 h 5135562"/>
              <a:gd name="connsiteX8" fmla="*/ 913871 w 5104871"/>
              <a:gd name="connsiteY8" fmla="*/ 38100 h 5135562"/>
              <a:gd name="connsiteX0" fmla="*/ 913871 w 5104871"/>
              <a:gd name="connsiteY0" fmla="*/ 38100 h 5135562"/>
              <a:gd name="connsiteX1" fmla="*/ 5104871 w 5104871"/>
              <a:gd name="connsiteY1" fmla="*/ 38100 h 5135562"/>
              <a:gd name="connsiteX2" fmla="*/ 5104871 w 5104871"/>
              <a:gd name="connsiteY2" fmla="*/ 4394200 h 5135562"/>
              <a:gd name="connsiteX3" fmla="*/ 1155172 w 5104871"/>
              <a:gd name="connsiteY3" fmla="*/ 4556125 h 5135562"/>
              <a:gd name="connsiteX4" fmla="*/ 818622 w 5104871"/>
              <a:gd name="connsiteY4" fmla="*/ 4403725 h 5135562"/>
              <a:gd name="connsiteX5" fmla="*/ 113772 w 5104871"/>
              <a:gd name="connsiteY5" fmla="*/ 3254375 h 5135562"/>
              <a:gd name="connsiteX6" fmla="*/ 59796 w 5104871"/>
              <a:gd name="connsiteY6" fmla="*/ 2778125 h 5135562"/>
              <a:gd name="connsiteX7" fmla="*/ 516996 w 5104871"/>
              <a:gd name="connsiteY7" fmla="*/ 244475 h 5135562"/>
              <a:gd name="connsiteX8" fmla="*/ 913871 w 5104871"/>
              <a:gd name="connsiteY8" fmla="*/ 38100 h 5135562"/>
              <a:gd name="connsiteX0" fmla="*/ 913871 w 5104871"/>
              <a:gd name="connsiteY0" fmla="*/ 38100 h 5135562"/>
              <a:gd name="connsiteX1" fmla="*/ 5104871 w 5104871"/>
              <a:gd name="connsiteY1" fmla="*/ 38100 h 5135562"/>
              <a:gd name="connsiteX2" fmla="*/ 5104871 w 5104871"/>
              <a:gd name="connsiteY2" fmla="*/ 4394200 h 5135562"/>
              <a:gd name="connsiteX3" fmla="*/ 1231372 w 5104871"/>
              <a:gd name="connsiteY3" fmla="*/ 4391025 h 5135562"/>
              <a:gd name="connsiteX4" fmla="*/ 818622 w 5104871"/>
              <a:gd name="connsiteY4" fmla="*/ 4403725 h 5135562"/>
              <a:gd name="connsiteX5" fmla="*/ 113772 w 5104871"/>
              <a:gd name="connsiteY5" fmla="*/ 3254375 h 5135562"/>
              <a:gd name="connsiteX6" fmla="*/ 59796 w 5104871"/>
              <a:gd name="connsiteY6" fmla="*/ 2778125 h 5135562"/>
              <a:gd name="connsiteX7" fmla="*/ 516996 w 5104871"/>
              <a:gd name="connsiteY7" fmla="*/ 244475 h 5135562"/>
              <a:gd name="connsiteX8" fmla="*/ 913871 w 5104871"/>
              <a:gd name="connsiteY8" fmla="*/ 38100 h 5135562"/>
              <a:gd name="connsiteX0" fmla="*/ 913871 w 5104871"/>
              <a:gd name="connsiteY0" fmla="*/ 38100 h 5135562"/>
              <a:gd name="connsiteX1" fmla="*/ 5104871 w 5104871"/>
              <a:gd name="connsiteY1" fmla="*/ 38100 h 5135562"/>
              <a:gd name="connsiteX2" fmla="*/ 5104871 w 5104871"/>
              <a:gd name="connsiteY2" fmla="*/ 4394200 h 5135562"/>
              <a:gd name="connsiteX3" fmla="*/ 1177397 w 5104871"/>
              <a:gd name="connsiteY3" fmla="*/ 4549775 h 5135562"/>
              <a:gd name="connsiteX4" fmla="*/ 818622 w 5104871"/>
              <a:gd name="connsiteY4" fmla="*/ 4403725 h 5135562"/>
              <a:gd name="connsiteX5" fmla="*/ 113772 w 5104871"/>
              <a:gd name="connsiteY5" fmla="*/ 3254375 h 5135562"/>
              <a:gd name="connsiteX6" fmla="*/ 59796 w 5104871"/>
              <a:gd name="connsiteY6" fmla="*/ 2778125 h 5135562"/>
              <a:gd name="connsiteX7" fmla="*/ 516996 w 5104871"/>
              <a:gd name="connsiteY7" fmla="*/ 244475 h 5135562"/>
              <a:gd name="connsiteX8" fmla="*/ 913871 w 5104871"/>
              <a:gd name="connsiteY8" fmla="*/ 38100 h 5135562"/>
              <a:gd name="connsiteX0" fmla="*/ 913871 w 5104871"/>
              <a:gd name="connsiteY0" fmla="*/ 38100 h 5135562"/>
              <a:gd name="connsiteX1" fmla="*/ 5104871 w 5104871"/>
              <a:gd name="connsiteY1" fmla="*/ 38100 h 5135562"/>
              <a:gd name="connsiteX2" fmla="*/ 5104871 w 5104871"/>
              <a:gd name="connsiteY2" fmla="*/ 4394200 h 5135562"/>
              <a:gd name="connsiteX3" fmla="*/ 1177397 w 5104871"/>
              <a:gd name="connsiteY3" fmla="*/ 4549775 h 5135562"/>
              <a:gd name="connsiteX4" fmla="*/ 818622 w 5104871"/>
              <a:gd name="connsiteY4" fmla="*/ 4403725 h 5135562"/>
              <a:gd name="connsiteX5" fmla="*/ 113772 w 5104871"/>
              <a:gd name="connsiteY5" fmla="*/ 3254375 h 5135562"/>
              <a:gd name="connsiteX6" fmla="*/ 59796 w 5104871"/>
              <a:gd name="connsiteY6" fmla="*/ 2778125 h 5135562"/>
              <a:gd name="connsiteX7" fmla="*/ 516996 w 5104871"/>
              <a:gd name="connsiteY7" fmla="*/ 244475 h 5135562"/>
              <a:gd name="connsiteX8" fmla="*/ 913871 w 5104871"/>
              <a:gd name="connsiteY8" fmla="*/ 38100 h 5135562"/>
              <a:gd name="connsiteX0" fmla="*/ 913871 w 5295371"/>
              <a:gd name="connsiteY0" fmla="*/ 38100 h 4609042"/>
              <a:gd name="connsiteX1" fmla="*/ 5104871 w 5295371"/>
              <a:gd name="connsiteY1" fmla="*/ 38100 h 4609042"/>
              <a:gd name="connsiteX2" fmla="*/ 5295371 w 5295371"/>
              <a:gd name="connsiteY2" fmla="*/ 2717800 h 4609042"/>
              <a:gd name="connsiteX3" fmla="*/ 1177397 w 5295371"/>
              <a:gd name="connsiteY3" fmla="*/ 4549775 h 4609042"/>
              <a:gd name="connsiteX4" fmla="*/ 818622 w 5295371"/>
              <a:gd name="connsiteY4" fmla="*/ 4403725 h 4609042"/>
              <a:gd name="connsiteX5" fmla="*/ 113772 w 5295371"/>
              <a:gd name="connsiteY5" fmla="*/ 3254375 h 4609042"/>
              <a:gd name="connsiteX6" fmla="*/ 59796 w 5295371"/>
              <a:gd name="connsiteY6" fmla="*/ 2778125 h 4609042"/>
              <a:gd name="connsiteX7" fmla="*/ 516996 w 5295371"/>
              <a:gd name="connsiteY7" fmla="*/ 244475 h 4609042"/>
              <a:gd name="connsiteX8" fmla="*/ 913871 w 5295371"/>
              <a:gd name="connsiteY8" fmla="*/ 38100 h 4609042"/>
              <a:gd name="connsiteX0" fmla="*/ 1177397 w 5386811"/>
              <a:gd name="connsiteY0" fmla="*/ 4549775 h 4609042"/>
              <a:gd name="connsiteX1" fmla="*/ 818622 w 5386811"/>
              <a:gd name="connsiteY1" fmla="*/ 4403725 h 4609042"/>
              <a:gd name="connsiteX2" fmla="*/ 113772 w 5386811"/>
              <a:gd name="connsiteY2" fmla="*/ 3254375 h 4609042"/>
              <a:gd name="connsiteX3" fmla="*/ 59796 w 5386811"/>
              <a:gd name="connsiteY3" fmla="*/ 2778125 h 4609042"/>
              <a:gd name="connsiteX4" fmla="*/ 516996 w 5386811"/>
              <a:gd name="connsiteY4" fmla="*/ 244475 h 4609042"/>
              <a:gd name="connsiteX5" fmla="*/ 913871 w 5386811"/>
              <a:gd name="connsiteY5" fmla="*/ 38100 h 4609042"/>
              <a:gd name="connsiteX6" fmla="*/ 5104871 w 5386811"/>
              <a:gd name="connsiteY6" fmla="*/ 38100 h 4609042"/>
              <a:gd name="connsiteX7" fmla="*/ 5386811 w 5386811"/>
              <a:gd name="connsiteY7" fmla="*/ 2809240 h 4609042"/>
              <a:gd name="connsiteX0" fmla="*/ 1177397 w 5386811"/>
              <a:gd name="connsiteY0" fmla="*/ 4549775 h 4609042"/>
              <a:gd name="connsiteX1" fmla="*/ 818622 w 5386811"/>
              <a:gd name="connsiteY1" fmla="*/ 4403725 h 4609042"/>
              <a:gd name="connsiteX2" fmla="*/ 113772 w 5386811"/>
              <a:gd name="connsiteY2" fmla="*/ 3254375 h 4609042"/>
              <a:gd name="connsiteX3" fmla="*/ 59796 w 5386811"/>
              <a:gd name="connsiteY3" fmla="*/ 2778125 h 4609042"/>
              <a:gd name="connsiteX4" fmla="*/ 516996 w 5386811"/>
              <a:gd name="connsiteY4" fmla="*/ 244475 h 4609042"/>
              <a:gd name="connsiteX5" fmla="*/ 913871 w 5386811"/>
              <a:gd name="connsiteY5" fmla="*/ 38100 h 4609042"/>
              <a:gd name="connsiteX6" fmla="*/ 5104871 w 5386811"/>
              <a:gd name="connsiteY6" fmla="*/ 38100 h 4609042"/>
              <a:gd name="connsiteX7" fmla="*/ 5386811 w 5386811"/>
              <a:gd name="connsiteY7" fmla="*/ 3990340 h 4609042"/>
              <a:gd name="connsiteX0" fmla="*/ 1177397 w 5386811"/>
              <a:gd name="connsiteY0" fmla="*/ 4549775 h 4609042"/>
              <a:gd name="connsiteX1" fmla="*/ 818622 w 5386811"/>
              <a:gd name="connsiteY1" fmla="*/ 4403725 h 4609042"/>
              <a:gd name="connsiteX2" fmla="*/ 113772 w 5386811"/>
              <a:gd name="connsiteY2" fmla="*/ 3254375 h 4609042"/>
              <a:gd name="connsiteX3" fmla="*/ 59796 w 5386811"/>
              <a:gd name="connsiteY3" fmla="*/ 2778125 h 4609042"/>
              <a:gd name="connsiteX4" fmla="*/ 516996 w 5386811"/>
              <a:gd name="connsiteY4" fmla="*/ 244475 h 4609042"/>
              <a:gd name="connsiteX5" fmla="*/ 913871 w 5386811"/>
              <a:gd name="connsiteY5" fmla="*/ 38100 h 4609042"/>
              <a:gd name="connsiteX6" fmla="*/ 5104871 w 5386811"/>
              <a:gd name="connsiteY6" fmla="*/ 38100 h 4609042"/>
              <a:gd name="connsiteX7" fmla="*/ 5386811 w 5386811"/>
              <a:gd name="connsiteY7" fmla="*/ 3990340 h 4609042"/>
              <a:gd name="connsiteX8" fmla="*/ 1177397 w 5386811"/>
              <a:gd name="connsiteY8" fmla="*/ 4549775 h 4609042"/>
              <a:gd name="connsiteX0" fmla="*/ 1177397 w 5168371"/>
              <a:gd name="connsiteY0" fmla="*/ 4549775 h 4609042"/>
              <a:gd name="connsiteX1" fmla="*/ 818622 w 5168371"/>
              <a:gd name="connsiteY1" fmla="*/ 4403725 h 4609042"/>
              <a:gd name="connsiteX2" fmla="*/ 113772 w 5168371"/>
              <a:gd name="connsiteY2" fmla="*/ 3254375 h 4609042"/>
              <a:gd name="connsiteX3" fmla="*/ 59796 w 5168371"/>
              <a:gd name="connsiteY3" fmla="*/ 2778125 h 4609042"/>
              <a:gd name="connsiteX4" fmla="*/ 516996 w 5168371"/>
              <a:gd name="connsiteY4" fmla="*/ 244475 h 4609042"/>
              <a:gd name="connsiteX5" fmla="*/ 913871 w 5168371"/>
              <a:gd name="connsiteY5" fmla="*/ 38100 h 4609042"/>
              <a:gd name="connsiteX6" fmla="*/ 5104871 w 5168371"/>
              <a:gd name="connsiteY6" fmla="*/ 38100 h 4609042"/>
              <a:gd name="connsiteX7" fmla="*/ 5108210 w 5168371"/>
              <a:gd name="connsiteY7" fmla="*/ 3990340 h 4609042"/>
              <a:gd name="connsiteX8" fmla="*/ 1177397 w 5168371"/>
              <a:gd name="connsiteY8" fmla="*/ 4549775 h 4609042"/>
              <a:gd name="connsiteX0" fmla="*/ 1146294 w 5100926"/>
              <a:gd name="connsiteY0" fmla="*/ 4511675 h 4523120"/>
              <a:gd name="connsiteX1" fmla="*/ 787519 w 5100926"/>
              <a:gd name="connsiteY1" fmla="*/ 4365625 h 4523120"/>
              <a:gd name="connsiteX2" fmla="*/ 82669 w 5100926"/>
              <a:gd name="connsiteY2" fmla="*/ 3216275 h 4523120"/>
              <a:gd name="connsiteX3" fmla="*/ 28693 w 5100926"/>
              <a:gd name="connsiteY3" fmla="*/ 2740025 h 4523120"/>
              <a:gd name="connsiteX4" fmla="*/ 485893 w 5100926"/>
              <a:gd name="connsiteY4" fmla="*/ 206375 h 4523120"/>
              <a:gd name="connsiteX5" fmla="*/ 882768 w 5100926"/>
              <a:gd name="connsiteY5" fmla="*/ 0 h 4523120"/>
              <a:gd name="connsiteX6" fmla="*/ 5073768 w 5100926"/>
              <a:gd name="connsiteY6" fmla="*/ 0 h 4523120"/>
              <a:gd name="connsiteX7" fmla="*/ 5069508 w 5100926"/>
              <a:gd name="connsiteY7" fmla="*/ 3956067 h 4523120"/>
              <a:gd name="connsiteX8" fmla="*/ 1146294 w 5100926"/>
              <a:gd name="connsiteY8" fmla="*/ 4511675 h 4523120"/>
              <a:gd name="connsiteX0" fmla="*/ 1146294 w 5075860"/>
              <a:gd name="connsiteY0" fmla="*/ 4511675 h 4523120"/>
              <a:gd name="connsiteX1" fmla="*/ 787519 w 5075860"/>
              <a:gd name="connsiteY1" fmla="*/ 4365625 h 4523120"/>
              <a:gd name="connsiteX2" fmla="*/ 82669 w 5075860"/>
              <a:gd name="connsiteY2" fmla="*/ 3216275 h 4523120"/>
              <a:gd name="connsiteX3" fmla="*/ 28693 w 5075860"/>
              <a:gd name="connsiteY3" fmla="*/ 2740025 h 4523120"/>
              <a:gd name="connsiteX4" fmla="*/ 485893 w 5075860"/>
              <a:gd name="connsiteY4" fmla="*/ 206375 h 4523120"/>
              <a:gd name="connsiteX5" fmla="*/ 882768 w 5075860"/>
              <a:gd name="connsiteY5" fmla="*/ 0 h 4523120"/>
              <a:gd name="connsiteX6" fmla="*/ 5073768 w 5075860"/>
              <a:gd name="connsiteY6" fmla="*/ 0 h 4523120"/>
              <a:gd name="connsiteX7" fmla="*/ 5069508 w 5075860"/>
              <a:gd name="connsiteY7" fmla="*/ 3956067 h 4523120"/>
              <a:gd name="connsiteX8" fmla="*/ 1146294 w 5075860"/>
              <a:gd name="connsiteY8" fmla="*/ 4511675 h 4523120"/>
              <a:gd name="connsiteX0" fmla="*/ 1146294 w 5076547"/>
              <a:gd name="connsiteY0" fmla="*/ 4511675 h 4523120"/>
              <a:gd name="connsiteX1" fmla="*/ 787519 w 5076547"/>
              <a:gd name="connsiteY1" fmla="*/ 4365625 h 4523120"/>
              <a:gd name="connsiteX2" fmla="*/ 82669 w 5076547"/>
              <a:gd name="connsiteY2" fmla="*/ 3216275 h 4523120"/>
              <a:gd name="connsiteX3" fmla="*/ 28693 w 5076547"/>
              <a:gd name="connsiteY3" fmla="*/ 2740025 h 4523120"/>
              <a:gd name="connsiteX4" fmla="*/ 485893 w 5076547"/>
              <a:gd name="connsiteY4" fmla="*/ 206375 h 4523120"/>
              <a:gd name="connsiteX5" fmla="*/ 882768 w 5076547"/>
              <a:gd name="connsiteY5" fmla="*/ 0 h 4523120"/>
              <a:gd name="connsiteX6" fmla="*/ 5073768 w 5076547"/>
              <a:gd name="connsiteY6" fmla="*/ 0 h 4523120"/>
              <a:gd name="connsiteX7" fmla="*/ 5073307 w 5076547"/>
              <a:gd name="connsiteY7" fmla="*/ 3956067 h 4523120"/>
              <a:gd name="connsiteX8" fmla="*/ 1146294 w 5076547"/>
              <a:gd name="connsiteY8" fmla="*/ 4511675 h 4523120"/>
              <a:gd name="connsiteX0" fmla="*/ 1146294 w 5074865"/>
              <a:gd name="connsiteY0" fmla="*/ 4511675 h 4523120"/>
              <a:gd name="connsiteX1" fmla="*/ 787519 w 5074865"/>
              <a:gd name="connsiteY1" fmla="*/ 4365625 h 4523120"/>
              <a:gd name="connsiteX2" fmla="*/ 82669 w 5074865"/>
              <a:gd name="connsiteY2" fmla="*/ 3216275 h 4523120"/>
              <a:gd name="connsiteX3" fmla="*/ 28693 w 5074865"/>
              <a:gd name="connsiteY3" fmla="*/ 2740025 h 4523120"/>
              <a:gd name="connsiteX4" fmla="*/ 485893 w 5074865"/>
              <a:gd name="connsiteY4" fmla="*/ 206375 h 4523120"/>
              <a:gd name="connsiteX5" fmla="*/ 882768 w 5074865"/>
              <a:gd name="connsiteY5" fmla="*/ 0 h 4523120"/>
              <a:gd name="connsiteX6" fmla="*/ 5073768 w 5074865"/>
              <a:gd name="connsiteY6" fmla="*/ 0 h 4523120"/>
              <a:gd name="connsiteX7" fmla="*/ 5073307 w 5074865"/>
              <a:gd name="connsiteY7" fmla="*/ 3956067 h 4523120"/>
              <a:gd name="connsiteX8" fmla="*/ 1146294 w 5074865"/>
              <a:gd name="connsiteY8" fmla="*/ 4511675 h 4523120"/>
              <a:gd name="connsiteX0" fmla="*/ 1146294 w 5073307"/>
              <a:gd name="connsiteY0" fmla="*/ 4511675 h 4523120"/>
              <a:gd name="connsiteX1" fmla="*/ 787519 w 5073307"/>
              <a:gd name="connsiteY1" fmla="*/ 4365625 h 4523120"/>
              <a:gd name="connsiteX2" fmla="*/ 82669 w 5073307"/>
              <a:gd name="connsiteY2" fmla="*/ 3216275 h 4523120"/>
              <a:gd name="connsiteX3" fmla="*/ 28693 w 5073307"/>
              <a:gd name="connsiteY3" fmla="*/ 2740025 h 4523120"/>
              <a:gd name="connsiteX4" fmla="*/ 485893 w 5073307"/>
              <a:gd name="connsiteY4" fmla="*/ 206375 h 4523120"/>
              <a:gd name="connsiteX5" fmla="*/ 882768 w 5073307"/>
              <a:gd name="connsiteY5" fmla="*/ 0 h 4523120"/>
              <a:gd name="connsiteX6" fmla="*/ 5058572 w 5073307"/>
              <a:gd name="connsiteY6" fmla="*/ 0 h 4523120"/>
              <a:gd name="connsiteX7" fmla="*/ 5073307 w 5073307"/>
              <a:gd name="connsiteY7" fmla="*/ 3956067 h 4523120"/>
              <a:gd name="connsiteX8" fmla="*/ 1146294 w 5073307"/>
              <a:gd name="connsiteY8" fmla="*/ 4511675 h 4523120"/>
              <a:gd name="connsiteX0" fmla="*/ 1146294 w 5073307"/>
              <a:gd name="connsiteY0" fmla="*/ 4511675 h 4523120"/>
              <a:gd name="connsiteX1" fmla="*/ 787519 w 5073307"/>
              <a:gd name="connsiteY1" fmla="*/ 4365625 h 4523120"/>
              <a:gd name="connsiteX2" fmla="*/ 82669 w 5073307"/>
              <a:gd name="connsiteY2" fmla="*/ 3216275 h 4523120"/>
              <a:gd name="connsiteX3" fmla="*/ 28693 w 5073307"/>
              <a:gd name="connsiteY3" fmla="*/ 2740025 h 4523120"/>
              <a:gd name="connsiteX4" fmla="*/ 485893 w 5073307"/>
              <a:gd name="connsiteY4" fmla="*/ 206375 h 4523120"/>
              <a:gd name="connsiteX5" fmla="*/ 882768 w 5073307"/>
              <a:gd name="connsiteY5" fmla="*/ 0 h 4523120"/>
              <a:gd name="connsiteX6" fmla="*/ 5068703 w 5073307"/>
              <a:gd name="connsiteY6" fmla="*/ 0 h 4523120"/>
              <a:gd name="connsiteX7" fmla="*/ 5073307 w 5073307"/>
              <a:gd name="connsiteY7" fmla="*/ 3956067 h 4523120"/>
              <a:gd name="connsiteX8" fmla="*/ 1146294 w 5073307"/>
              <a:gd name="connsiteY8" fmla="*/ 4511675 h 4523120"/>
              <a:gd name="connsiteX0" fmla="*/ 1146294 w 5070840"/>
              <a:gd name="connsiteY0" fmla="*/ 4511675 h 4523120"/>
              <a:gd name="connsiteX1" fmla="*/ 787519 w 5070840"/>
              <a:gd name="connsiteY1" fmla="*/ 4365625 h 4523120"/>
              <a:gd name="connsiteX2" fmla="*/ 82669 w 5070840"/>
              <a:gd name="connsiteY2" fmla="*/ 3216275 h 4523120"/>
              <a:gd name="connsiteX3" fmla="*/ 28693 w 5070840"/>
              <a:gd name="connsiteY3" fmla="*/ 2740025 h 4523120"/>
              <a:gd name="connsiteX4" fmla="*/ 485893 w 5070840"/>
              <a:gd name="connsiteY4" fmla="*/ 206375 h 4523120"/>
              <a:gd name="connsiteX5" fmla="*/ 882768 w 5070840"/>
              <a:gd name="connsiteY5" fmla="*/ 0 h 4523120"/>
              <a:gd name="connsiteX6" fmla="*/ 5068703 w 5070840"/>
              <a:gd name="connsiteY6" fmla="*/ 0 h 4523120"/>
              <a:gd name="connsiteX7" fmla="*/ 5070774 w 5070840"/>
              <a:gd name="connsiteY7" fmla="*/ 3958618 h 4523120"/>
              <a:gd name="connsiteX8" fmla="*/ 1146294 w 5070840"/>
              <a:gd name="connsiteY8" fmla="*/ 4511675 h 4523120"/>
              <a:gd name="connsiteX0" fmla="*/ 1146294 w 5073380"/>
              <a:gd name="connsiteY0" fmla="*/ 4511675 h 4523120"/>
              <a:gd name="connsiteX1" fmla="*/ 787519 w 5073380"/>
              <a:gd name="connsiteY1" fmla="*/ 4365625 h 4523120"/>
              <a:gd name="connsiteX2" fmla="*/ 82669 w 5073380"/>
              <a:gd name="connsiteY2" fmla="*/ 3216275 h 4523120"/>
              <a:gd name="connsiteX3" fmla="*/ 28693 w 5073380"/>
              <a:gd name="connsiteY3" fmla="*/ 2740025 h 4523120"/>
              <a:gd name="connsiteX4" fmla="*/ 485893 w 5073380"/>
              <a:gd name="connsiteY4" fmla="*/ 206375 h 4523120"/>
              <a:gd name="connsiteX5" fmla="*/ 882768 w 5073380"/>
              <a:gd name="connsiteY5" fmla="*/ 0 h 4523120"/>
              <a:gd name="connsiteX6" fmla="*/ 5072502 w 5073380"/>
              <a:gd name="connsiteY6" fmla="*/ 0 h 4523120"/>
              <a:gd name="connsiteX7" fmla="*/ 5070774 w 5073380"/>
              <a:gd name="connsiteY7" fmla="*/ 3958618 h 4523120"/>
              <a:gd name="connsiteX8" fmla="*/ 1146294 w 5073380"/>
              <a:gd name="connsiteY8" fmla="*/ 4511675 h 452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3380" h="4523120">
                <a:moveTo>
                  <a:pt x="1146294" y="4511675"/>
                </a:moveTo>
                <a:cubicBezTo>
                  <a:pt x="1070094" y="4519612"/>
                  <a:pt x="972727" y="4570942"/>
                  <a:pt x="787519" y="4365625"/>
                </a:cubicBezTo>
                <a:cubicBezTo>
                  <a:pt x="494890" y="3899429"/>
                  <a:pt x="165219" y="3342746"/>
                  <a:pt x="82669" y="3216275"/>
                </a:cubicBezTo>
                <a:cubicBezTo>
                  <a:pt x="10173" y="3108854"/>
                  <a:pt x="-31103" y="2996671"/>
                  <a:pt x="28693" y="2740025"/>
                </a:cubicBezTo>
                <a:cubicBezTo>
                  <a:pt x="84785" y="2399242"/>
                  <a:pt x="467901" y="302683"/>
                  <a:pt x="485893" y="206375"/>
                </a:cubicBezTo>
                <a:cubicBezTo>
                  <a:pt x="556801" y="-38100"/>
                  <a:pt x="767410" y="6350"/>
                  <a:pt x="882768" y="0"/>
                </a:cubicBezTo>
                <a:lnTo>
                  <a:pt x="5072502" y="0"/>
                </a:lnTo>
                <a:cubicBezTo>
                  <a:pt x="5075216" y="889406"/>
                  <a:pt x="5070774" y="3958618"/>
                  <a:pt x="5070774" y="3958618"/>
                </a:cubicBezTo>
                <a:lnTo>
                  <a:pt x="1146294" y="45116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lvl1pPr algn="ctr">
              <a:buNone/>
              <a:defRPr sz="1500" b="0" i="0" baseline="0">
                <a:solidFill>
                  <a:srgbClr val="646464"/>
                </a:solidFill>
                <a:latin typeface="DIN Offc Pro"/>
                <a:cs typeface="DIN Offc Pro"/>
              </a:defRPr>
            </a:lvl1pPr>
          </a:lstStyle>
          <a:p>
            <a:r>
              <a:rPr lang="en-US" dirty="0" smtClean="0"/>
              <a:t>Click icon to                 place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632" y="1472184"/>
            <a:ext cx="3392424" cy="46908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46767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CA" dirty="0"/>
          </a:p>
        </p:txBody>
      </p:sp>
      <p:sp>
        <p:nvSpPr>
          <p:cNvPr id="4" name="Chart Placeholder 2"/>
          <p:cNvSpPr>
            <a:spLocks noGrp="1"/>
          </p:cNvSpPr>
          <p:nvPr>
            <p:ph type="chart" sz="quarter" idx="10" hasCustomPrompt="1"/>
          </p:nvPr>
        </p:nvSpPr>
        <p:spPr>
          <a:xfrm>
            <a:off x="1104900" y="1727200"/>
            <a:ext cx="6959600" cy="40640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500" b="0" i="0" baseline="0">
                <a:solidFill>
                  <a:srgbClr val="646464"/>
                </a:solidFill>
                <a:latin typeface="DIN Offc Pro"/>
                <a:cs typeface="DIN Offc Pro"/>
              </a:defRPr>
            </a:lvl1pPr>
          </a:lstStyle>
          <a:p>
            <a:r>
              <a:rPr lang="en-US" dirty="0" smtClean="0"/>
              <a:t>Click icon to               place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603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59260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(1 ima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11152" y="-7342"/>
            <a:ext cx="9155151" cy="6865341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0" fmla="*/ 80010 w 9144000"/>
              <a:gd name="connsiteY0" fmla="*/ 8001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80010 w 9144000"/>
              <a:gd name="connsiteY4" fmla="*/ 80010 h 6858000"/>
              <a:gd name="connsiteX0" fmla="*/ 0 w 9144000"/>
              <a:gd name="connsiteY0" fmla="*/ 381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3810 h 6858000"/>
              <a:gd name="connsiteX0" fmla="*/ 0 w 9144000"/>
              <a:gd name="connsiteY0" fmla="*/ 381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3810 h 6858000"/>
              <a:gd name="connsiteX0" fmla="*/ 0 w 9144000"/>
              <a:gd name="connsiteY0" fmla="*/ 381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3810 h 6858000"/>
              <a:gd name="connsiteX0" fmla="*/ 0 w 9155151"/>
              <a:gd name="connsiteY0" fmla="*/ 0 h 6865341"/>
              <a:gd name="connsiteX1" fmla="*/ 9155151 w 9155151"/>
              <a:gd name="connsiteY1" fmla="*/ 7341 h 6865341"/>
              <a:gd name="connsiteX2" fmla="*/ 9155151 w 9155151"/>
              <a:gd name="connsiteY2" fmla="*/ 6865341 h 6865341"/>
              <a:gd name="connsiteX3" fmla="*/ 11151 w 9155151"/>
              <a:gd name="connsiteY3" fmla="*/ 6865341 h 6865341"/>
              <a:gd name="connsiteX4" fmla="*/ 0 w 9155151"/>
              <a:gd name="connsiteY4" fmla="*/ 0 h 6865341"/>
              <a:gd name="connsiteX0" fmla="*/ 0 w 9155151"/>
              <a:gd name="connsiteY0" fmla="*/ 0 h 6865341"/>
              <a:gd name="connsiteX1" fmla="*/ 9155151 w 9155151"/>
              <a:gd name="connsiteY1" fmla="*/ 7341 h 6865341"/>
              <a:gd name="connsiteX2" fmla="*/ 9155151 w 9155151"/>
              <a:gd name="connsiteY2" fmla="*/ 6865341 h 6865341"/>
              <a:gd name="connsiteX3" fmla="*/ 11151 w 9155151"/>
              <a:gd name="connsiteY3" fmla="*/ 6865341 h 6865341"/>
              <a:gd name="connsiteX4" fmla="*/ 0 w 9155151"/>
              <a:gd name="connsiteY4" fmla="*/ 0 h 6865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151" h="6865341">
                <a:moveTo>
                  <a:pt x="0" y="0"/>
                </a:moveTo>
                <a:lnTo>
                  <a:pt x="9155151" y="7341"/>
                </a:lnTo>
                <a:lnTo>
                  <a:pt x="9155151" y="6865341"/>
                </a:lnTo>
                <a:lnTo>
                  <a:pt x="11151" y="686534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anchor="ctr"/>
          <a:lstStyle>
            <a:lvl1pPr algn="ctr">
              <a:buNone/>
              <a:defRPr sz="1500" b="0" i="0" baseline="0">
                <a:solidFill>
                  <a:srgbClr val="646464"/>
                </a:solidFill>
                <a:latin typeface="DIN Offc Pro"/>
                <a:cs typeface="DIN Offc Pro"/>
              </a:defRPr>
            </a:lvl1pPr>
          </a:lstStyle>
          <a:p>
            <a:r>
              <a:rPr lang="en-US" dirty="0" smtClean="0"/>
              <a:t>Click icon to                 place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879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632" y="402336"/>
            <a:ext cx="7178040" cy="10698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632" y="1472184"/>
            <a:ext cx="7178040" cy="4690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148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70" r:id="rId8"/>
    <p:sldLayoutId id="2147483667" r:id="rId9"/>
    <p:sldLayoutId id="2147483668" r:id="rId10"/>
    <p:sldLayoutId id="2147483669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56" r:id="rId17"/>
    <p:sldLayoutId id="2147483673" r:id="rId18"/>
    <p:sldLayoutId id="2147483674" r:id="rId19"/>
    <p:sldLayoutId id="2147483676" r:id="rId20"/>
    <p:sldLayoutId id="2147483677" r:id="rId2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indent="-347472" algn="l" defTabSz="914400" rtl="0" eaLnBrk="1" latinLnBrk="0" hangingPunct="1">
        <a:lnSpc>
          <a:spcPts val="2660"/>
        </a:lnSpc>
        <a:spcBef>
          <a:spcPct val="0"/>
        </a:spcBef>
        <a:buNone/>
        <a:defRPr sz="2800" b="1" kern="1200" cap="all" baseline="0">
          <a:solidFill>
            <a:srgbClr val="0E0E9A"/>
          </a:solidFill>
          <a:latin typeface="+mj-lt"/>
          <a:ea typeface="+mj-ea"/>
          <a:cs typeface="+mj-cs"/>
        </a:defRPr>
      </a:lvl1pPr>
    </p:titleStyle>
    <p:bodyStyle>
      <a:lvl1pPr marL="0" indent="-347472" algn="l" defTabSz="914400" rtl="0" eaLnBrk="1" latinLnBrk="0" hangingPunct="1">
        <a:spcBef>
          <a:spcPct val="20000"/>
        </a:spcBef>
        <a:buClr>
          <a:srgbClr val="3CA9E0"/>
        </a:buClr>
        <a:buFont typeface="Arial" pitchFamily="34" charset="0"/>
        <a:buNone/>
        <a:defRPr sz="2500" kern="1200">
          <a:solidFill>
            <a:srgbClr val="646464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spcBef>
          <a:spcPct val="20000"/>
        </a:spcBef>
        <a:buClr>
          <a:srgbClr val="3CA9E0"/>
        </a:buClr>
        <a:buFont typeface="DIN Offc Pro" pitchFamily="34" charset="0"/>
        <a:buChar char="»"/>
        <a:defRPr sz="2500" kern="1200">
          <a:solidFill>
            <a:srgbClr val="646464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spcBef>
          <a:spcPts val="0"/>
        </a:spcBef>
        <a:buClr>
          <a:srgbClr val="3CA9E0"/>
        </a:buClr>
        <a:buFont typeface="Arial" pitchFamily="34" charset="0"/>
        <a:buChar char="•"/>
        <a:defRPr sz="2100" kern="1200">
          <a:solidFill>
            <a:srgbClr val="646464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ts val="2440"/>
        </a:lnSpc>
        <a:spcBef>
          <a:spcPts val="0"/>
        </a:spcBef>
        <a:buClr>
          <a:srgbClr val="3CA9E0"/>
        </a:buClr>
        <a:buFont typeface="DIN Offc Pro" pitchFamily="34" charset="0"/>
        <a:buChar char="»"/>
        <a:defRPr sz="1700" kern="1200">
          <a:solidFill>
            <a:srgbClr val="646464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ts val="2100"/>
        </a:lnSpc>
        <a:spcBef>
          <a:spcPts val="0"/>
        </a:spcBef>
        <a:buClr>
          <a:srgbClr val="3CA9E0"/>
        </a:buClr>
        <a:buFont typeface="Arial" pitchFamily="34" charset="0"/>
        <a:buChar char="•"/>
        <a:defRPr sz="1500" kern="1200">
          <a:solidFill>
            <a:srgbClr val="64646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32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31.jpeg"/><Relationship Id="rId4" Type="http://schemas.openxmlformats.org/officeDocument/2006/relationships/diagramData" Target="../diagrams/data2.xml"/><Relationship Id="rId9" Type="http://schemas.openxmlformats.org/officeDocument/2006/relationships/image" Target="../media/image30.png"/><Relationship Id="rId1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6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q=http://www.unaidsrstesa.org/about/cosponsors/world-food-programme-%E2%80%93-wfp&amp;sa=U&amp;ei=42JGU_2PJ4f7rAeEwYG4Ag&amp;ved=0CDEQ9QEwAg&amp;sig2=OpFf4olsd7G6SDLpdnJNmw&amp;usg=AFQjCNFGLNhlNYz0ANddOW9doxkOiGWfYA" TargetMode="External"/><Relationship Id="rId13" Type="http://schemas.openxmlformats.org/officeDocument/2006/relationships/diagramColors" Target="../diagrams/colors5.xml"/><Relationship Id="rId3" Type="http://schemas.openxmlformats.org/officeDocument/2006/relationships/hyperlink" Target="https://www.google.com/url?q=http://she.org.mv/?attachment_id=172&amp;sa=U&amp;ei=-GFGU-DSG86qrAen7oGgCg&amp;ved=0CC0Q9QEwAA&amp;sig2=nitvp4pkwwZ2GQmoaUkg3A&amp;usg=AFQjCNH8zWwgPI_U6Al6rSgqoOj-QElBng" TargetMode="External"/><Relationship Id="rId7" Type="http://schemas.openxmlformats.org/officeDocument/2006/relationships/image" Target="../media/image43.png"/><Relationship Id="rId12" Type="http://schemas.openxmlformats.org/officeDocument/2006/relationships/diagramQuickStyle" Target="../diagrams/quickStyl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diagramLayout" Target="../diagrams/layout5.xml"/><Relationship Id="rId5" Type="http://schemas.openxmlformats.org/officeDocument/2006/relationships/hyperlink" Target="https://www.google.com/url?q=http://www.modernizeaid.net/tag/save-the-children/page/2/&amp;sa=U&amp;ei=HGJGU-r1OIz7rAeh24GoDg&amp;ved=0CC0Q9QEwAA&amp;sig2=hQFb2GV6g8HvWQ-0VdHSmA&amp;usg=AFQjCNHrDkB0gaOCVPFPkhTNjBKWGuhkEg" TargetMode="External"/><Relationship Id="rId10" Type="http://schemas.openxmlformats.org/officeDocument/2006/relationships/diagramData" Target="../diagrams/data5.xml"/><Relationship Id="rId4" Type="http://schemas.openxmlformats.org/officeDocument/2006/relationships/image" Target="../media/image41.jpeg"/><Relationship Id="rId9" Type="http://schemas.openxmlformats.org/officeDocument/2006/relationships/image" Target="../media/image44.jpeg"/><Relationship Id="rId14" Type="http://schemas.microsoft.com/office/2007/relationships/diagramDrawing" Target="../diagrams/drawing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microsoft.com/office/2007/relationships/diagramDrawing" Target="../diagrams/drawing1.xml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diagramColors" Target="../diagrams/colors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6.jpe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25.jpeg"/><Relationship Id="rId10" Type="http://schemas.openxmlformats.org/officeDocument/2006/relationships/diagramLayout" Target="../diagrams/layout1.xml"/><Relationship Id="rId4" Type="http://schemas.openxmlformats.org/officeDocument/2006/relationships/image" Target="../media/image24.jpeg"/><Relationship Id="rId9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21792" y="2067062"/>
            <a:ext cx="7607808" cy="1405054"/>
          </a:xfrm>
        </p:spPr>
        <p:txBody>
          <a:bodyPr/>
          <a:lstStyle/>
          <a:p>
            <a:r>
              <a:rPr lang="en-US" sz="4000" dirty="0" smtClean="0"/>
              <a:t>UNILEVER SUSTAINABILITY PROGRAM</a:t>
            </a:r>
            <a:endParaRPr lang="en-GB" sz="4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sz="2400" dirty="0" smtClean="0"/>
              <a:t>Pt. unilever indonesia, tbk.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777318" y="6271708"/>
            <a:ext cx="2366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Updated: </a:t>
            </a:r>
            <a:r>
              <a:rPr lang="en-US" dirty="0" smtClean="0"/>
              <a:t>2</a:t>
            </a:r>
            <a:r>
              <a:rPr lang="id-ID" dirty="0" smtClean="0"/>
              <a:t>4</a:t>
            </a:r>
            <a:r>
              <a:rPr lang="en-GB" dirty="0" smtClean="0"/>
              <a:t>.0</a:t>
            </a:r>
            <a:r>
              <a:rPr lang="id-ID" dirty="0" smtClean="0"/>
              <a:t>6</a:t>
            </a:r>
            <a:r>
              <a:rPr lang="en-GB" dirty="0" smtClean="0"/>
              <a:t>.2015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Placeholder 36" descr="brushthe teet 128.2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4907279" y="1892578"/>
            <a:ext cx="4239641" cy="357502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4631" y="402336"/>
            <a:ext cx="7912393" cy="106984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75B7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UIF-HWN PROGRAMS</a:t>
            </a:r>
            <a:br>
              <a:rPr lang="en-US" dirty="0">
                <a:solidFill>
                  <a:srgbClr val="75B7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 smtClean="0">
                <a:solidFill>
                  <a:srgbClr val="75B7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SCHOOL HEALTH PROGRAM-</a:t>
            </a:r>
            <a:r>
              <a:rPr lang="en-US" dirty="0" smtClean="0">
                <a:solidFill>
                  <a:srgbClr val="75B7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SEKOLAH SEHAT</a:t>
            </a:r>
            <a:endParaRPr lang="id-ID" dirty="0">
              <a:solidFill>
                <a:srgbClr val="75B7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8688314"/>
              </p:ext>
            </p:extLst>
          </p:nvPr>
        </p:nvGraphicFramePr>
        <p:xfrm>
          <a:off x="484188" y="1471613"/>
          <a:ext cx="4103052" cy="4691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E:\Unilever\Brands\273x210_tcm120-333421p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50790" y="5925786"/>
            <a:ext cx="609797" cy="469075"/>
          </a:xfrm>
          <a:prstGeom prst="rect">
            <a:avLst/>
          </a:prstGeom>
          <a:noFill/>
        </p:spPr>
      </p:pic>
      <p:pic>
        <p:nvPicPr>
          <p:cNvPr id="1027" name="Picture 3" descr="E:\Unilever\Brands\walls-logo273x210_tcm28-298075jpeg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62534" y="5891137"/>
            <a:ext cx="762907" cy="586851"/>
          </a:xfrm>
          <a:prstGeom prst="rect">
            <a:avLst/>
          </a:prstGeom>
          <a:noFill/>
        </p:spPr>
      </p:pic>
      <p:pic>
        <p:nvPicPr>
          <p:cNvPr id="1028" name="Picture 4" descr="E:\Unilever\Brands\1784761_origpp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33639" y="5926919"/>
            <a:ext cx="877829" cy="503568"/>
          </a:xfrm>
          <a:prstGeom prst="rect">
            <a:avLst/>
          </a:prstGeom>
          <a:noFill/>
        </p:spPr>
      </p:pic>
      <p:pic>
        <p:nvPicPr>
          <p:cNvPr id="1029" name="Picture 5" descr="E:\Unilever\Brands\Pepsodent-Logo-273x210_tcm114-29812png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44145" y="5863929"/>
            <a:ext cx="782839" cy="602184"/>
          </a:xfrm>
          <a:prstGeom prst="rect">
            <a:avLst/>
          </a:prstGeom>
          <a:noFill/>
        </p:spPr>
      </p:pic>
      <p:pic>
        <p:nvPicPr>
          <p:cNvPr id="1030" name="Picture 6" descr="E:\Unilever\Brands\Pureit_logohirespng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48278" y="5988163"/>
            <a:ext cx="557209" cy="382947"/>
          </a:xfrm>
          <a:prstGeom prst="rect">
            <a:avLst/>
          </a:prstGeom>
          <a:noFill/>
        </p:spPr>
      </p:pic>
      <p:pic>
        <p:nvPicPr>
          <p:cNvPr id="1031" name="Picture 7" descr="E:\Unilever\Brands\Lifebuoy-Brand-profile-logo-273x210_tcm120-333453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71036" y="6030438"/>
            <a:ext cx="586075" cy="447549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296214" y="4700789"/>
            <a:ext cx="2279561" cy="13296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4. contoh menyikat gigi yg benar SDN Kedungwilut TAYYY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5104642" y="2398816"/>
            <a:ext cx="4039358" cy="331452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75B700"/>
                </a:solidFill>
              </a:rPr>
              <a:t>SEKOLAH SEHAT UNILEVER</a:t>
            </a:r>
            <a:endParaRPr lang="id-ID" dirty="0">
              <a:solidFill>
                <a:srgbClr val="75B700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492836"/>
              </p:ext>
            </p:extLst>
          </p:nvPr>
        </p:nvGraphicFramePr>
        <p:xfrm>
          <a:off x="457201" y="1417319"/>
          <a:ext cx="4784500" cy="5112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flipH="1">
            <a:off x="4702633" y="4845134"/>
            <a:ext cx="4334492" cy="2012866"/>
          </a:xfrm>
          <a:custGeom>
            <a:avLst/>
            <a:gdLst>
              <a:gd name="connsiteX0" fmla="*/ 0 w 3573780"/>
              <a:gd name="connsiteY0" fmla="*/ 127003 h 762000"/>
              <a:gd name="connsiteX1" fmla="*/ 37198 w 3573780"/>
              <a:gd name="connsiteY1" fmla="*/ 37198 h 762000"/>
              <a:gd name="connsiteX2" fmla="*/ 127003 w 3573780"/>
              <a:gd name="connsiteY2" fmla="*/ 0 h 762000"/>
              <a:gd name="connsiteX3" fmla="*/ 3446777 w 3573780"/>
              <a:gd name="connsiteY3" fmla="*/ 0 h 762000"/>
              <a:gd name="connsiteX4" fmla="*/ 3536582 w 3573780"/>
              <a:gd name="connsiteY4" fmla="*/ 37198 h 762000"/>
              <a:gd name="connsiteX5" fmla="*/ 3573780 w 3573780"/>
              <a:gd name="connsiteY5" fmla="*/ 127003 h 762000"/>
              <a:gd name="connsiteX6" fmla="*/ 3573780 w 3573780"/>
              <a:gd name="connsiteY6" fmla="*/ 634997 h 762000"/>
              <a:gd name="connsiteX7" fmla="*/ 3536582 w 3573780"/>
              <a:gd name="connsiteY7" fmla="*/ 724802 h 762000"/>
              <a:gd name="connsiteX8" fmla="*/ 3446777 w 3573780"/>
              <a:gd name="connsiteY8" fmla="*/ 762000 h 762000"/>
              <a:gd name="connsiteX9" fmla="*/ 127003 w 3573780"/>
              <a:gd name="connsiteY9" fmla="*/ 762000 h 762000"/>
              <a:gd name="connsiteX10" fmla="*/ 37198 w 3573780"/>
              <a:gd name="connsiteY10" fmla="*/ 724802 h 762000"/>
              <a:gd name="connsiteX11" fmla="*/ 0 w 3573780"/>
              <a:gd name="connsiteY11" fmla="*/ 634997 h 762000"/>
              <a:gd name="connsiteX12" fmla="*/ 0 w 3573780"/>
              <a:gd name="connsiteY12" fmla="*/ 127003 h 762000"/>
              <a:gd name="connsiteX0" fmla="*/ 0 w 3573780"/>
              <a:gd name="connsiteY0" fmla="*/ 127003 h 772639"/>
              <a:gd name="connsiteX1" fmla="*/ 37198 w 3573780"/>
              <a:gd name="connsiteY1" fmla="*/ 37198 h 772639"/>
              <a:gd name="connsiteX2" fmla="*/ 127003 w 3573780"/>
              <a:gd name="connsiteY2" fmla="*/ 0 h 772639"/>
              <a:gd name="connsiteX3" fmla="*/ 3446777 w 3573780"/>
              <a:gd name="connsiteY3" fmla="*/ 0 h 772639"/>
              <a:gd name="connsiteX4" fmla="*/ 3536582 w 3573780"/>
              <a:gd name="connsiteY4" fmla="*/ 37198 h 772639"/>
              <a:gd name="connsiteX5" fmla="*/ 3573780 w 3573780"/>
              <a:gd name="connsiteY5" fmla="*/ 127003 h 772639"/>
              <a:gd name="connsiteX6" fmla="*/ 3489960 w 3573780"/>
              <a:gd name="connsiteY6" fmla="*/ 474977 h 772639"/>
              <a:gd name="connsiteX7" fmla="*/ 3536582 w 3573780"/>
              <a:gd name="connsiteY7" fmla="*/ 724802 h 772639"/>
              <a:gd name="connsiteX8" fmla="*/ 3446777 w 3573780"/>
              <a:gd name="connsiteY8" fmla="*/ 762000 h 772639"/>
              <a:gd name="connsiteX9" fmla="*/ 127003 w 3573780"/>
              <a:gd name="connsiteY9" fmla="*/ 762000 h 772639"/>
              <a:gd name="connsiteX10" fmla="*/ 37198 w 3573780"/>
              <a:gd name="connsiteY10" fmla="*/ 724802 h 772639"/>
              <a:gd name="connsiteX11" fmla="*/ 0 w 3573780"/>
              <a:gd name="connsiteY11" fmla="*/ 634997 h 772639"/>
              <a:gd name="connsiteX12" fmla="*/ 0 w 3573780"/>
              <a:gd name="connsiteY12" fmla="*/ 127003 h 772639"/>
              <a:gd name="connsiteX0" fmla="*/ 0 w 3574259"/>
              <a:gd name="connsiteY0" fmla="*/ 127003 h 762000"/>
              <a:gd name="connsiteX1" fmla="*/ 37198 w 3574259"/>
              <a:gd name="connsiteY1" fmla="*/ 37198 h 762000"/>
              <a:gd name="connsiteX2" fmla="*/ 127003 w 3574259"/>
              <a:gd name="connsiteY2" fmla="*/ 0 h 762000"/>
              <a:gd name="connsiteX3" fmla="*/ 3446777 w 3574259"/>
              <a:gd name="connsiteY3" fmla="*/ 0 h 762000"/>
              <a:gd name="connsiteX4" fmla="*/ 3536582 w 3574259"/>
              <a:gd name="connsiteY4" fmla="*/ 37198 h 762000"/>
              <a:gd name="connsiteX5" fmla="*/ 3573780 w 3574259"/>
              <a:gd name="connsiteY5" fmla="*/ 127003 h 762000"/>
              <a:gd name="connsiteX6" fmla="*/ 3489960 w 3574259"/>
              <a:gd name="connsiteY6" fmla="*/ 474977 h 762000"/>
              <a:gd name="connsiteX7" fmla="*/ 3567062 w 3574259"/>
              <a:gd name="connsiteY7" fmla="*/ 656222 h 762000"/>
              <a:gd name="connsiteX8" fmla="*/ 3446777 w 3574259"/>
              <a:gd name="connsiteY8" fmla="*/ 762000 h 762000"/>
              <a:gd name="connsiteX9" fmla="*/ 127003 w 3574259"/>
              <a:gd name="connsiteY9" fmla="*/ 762000 h 762000"/>
              <a:gd name="connsiteX10" fmla="*/ 37198 w 3574259"/>
              <a:gd name="connsiteY10" fmla="*/ 724802 h 762000"/>
              <a:gd name="connsiteX11" fmla="*/ 0 w 3574259"/>
              <a:gd name="connsiteY11" fmla="*/ 634997 h 762000"/>
              <a:gd name="connsiteX12" fmla="*/ 0 w 3574259"/>
              <a:gd name="connsiteY12" fmla="*/ 127003 h 762000"/>
              <a:gd name="connsiteX0" fmla="*/ 0 w 3589499"/>
              <a:gd name="connsiteY0" fmla="*/ 127003 h 762000"/>
              <a:gd name="connsiteX1" fmla="*/ 37198 w 3589499"/>
              <a:gd name="connsiteY1" fmla="*/ 37198 h 762000"/>
              <a:gd name="connsiteX2" fmla="*/ 127003 w 3589499"/>
              <a:gd name="connsiteY2" fmla="*/ 0 h 762000"/>
              <a:gd name="connsiteX3" fmla="*/ 3446777 w 3589499"/>
              <a:gd name="connsiteY3" fmla="*/ 0 h 762000"/>
              <a:gd name="connsiteX4" fmla="*/ 3536582 w 3589499"/>
              <a:gd name="connsiteY4" fmla="*/ 37198 h 762000"/>
              <a:gd name="connsiteX5" fmla="*/ 3573780 w 3589499"/>
              <a:gd name="connsiteY5" fmla="*/ 127003 h 762000"/>
              <a:gd name="connsiteX6" fmla="*/ 3489960 w 3589499"/>
              <a:gd name="connsiteY6" fmla="*/ 474977 h 762000"/>
              <a:gd name="connsiteX7" fmla="*/ 3582302 w 3589499"/>
              <a:gd name="connsiteY7" fmla="*/ 701942 h 762000"/>
              <a:gd name="connsiteX8" fmla="*/ 3446777 w 3589499"/>
              <a:gd name="connsiteY8" fmla="*/ 762000 h 762000"/>
              <a:gd name="connsiteX9" fmla="*/ 127003 w 3589499"/>
              <a:gd name="connsiteY9" fmla="*/ 762000 h 762000"/>
              <a:gd name="connsiteX10" fmla="*/ 37198 w 3589499"/>
              <a:gd name="connsiteY10" fmla="*/ 724802 h 762000"/>
              <a:gd name="connsiteX11" fmla="*/ 0 w 3589499"/>
              <a:gd name="connsiteY11" fmla="*/ 634997 h 762000"/>
              <a:gd name="connsiteX12" fmla="*/ 0 w 3589499"/>
              <a:gd name="connsiteY12" fmla="*/ 127003 h 762000"/>
              <a:gd name="connsiteX0" fmla="*/ 141449 w 3730948"/>
              <a:gd name="connsiteY0" fmla="*/ 241303 h 876300"/>
              <a:gd name="connsiteX1" fmla="*/ 178647 w 3730948"/>
              <a:gd name="connsiteY1" fmla="*/ 151498 h 876300"/>
              <a:gd name="connsiteX2" fmla="*/ 1213332 w 3730948"/>
              <a:gd name="connsiteY2" fmla="*/ 0 h 876300"/>
              <a:gd name="connsiteX3" fmla="*/ 3588226 w 3730948"/>
              <a:gd name="connsiteY3" fmla="*/ 114300 h 876300"/>
              <a:gd name="connsiteX4" fmla="*/ 3678031 w 3730948"/>
              <a:gd name="connsiteY4" fmla="*/ 151498 h 876300"/>
              <a:gd name="connsiteX5" fmla="*/ 3715229 w 3730948"/>
              <a:gd name="connsiteY5" fmla="*/ 241303 h 876300"/>
              <a:gd name="connsiteX6" fmla="*/ 3631409 w 3730948"/>
              <a:gd name="connsiteY6" fmla="*/ 589277 h 876300"/>
              <a:gd name="connsiteX7" fmla="*/ 3723751 w 3730948"/>
              <a:gd name="connsiteY7" fmla="*/ 816242 h 876300"/>
              <a:gd name="connsiteX8" fmla="*/ 3588226 w 3730948"/>
              <a:gd name="connsiteY8" fmla="*/ 876300 h 876300"/>
              <a:gd name="connsiteX9" fmla="*/ 268452 w 3730948"/>
              <a:gd name="connsiteY9" fmla="*/ 876300 h 876300"/>
              <a:gd name="connsiteX10" fmla="*/ 178647 w 3730948"/>
              <a:gd name="connsiteY10" fmla="*/ 839102 h 876300"/>
              <a:gd name="connsiteX11" fmla="*/ 141449 w 3730948"/>
              <a:gd name="connsiteY11" fmla="*/ 749297 h 876300"/>
              <a:gd name="connsiteX12" fmla="*/ 141449 w 3730948"/>
              <a:gd name="connsiteY12" fmla="*/ 241303 h 876300"/>
              <a:gd name="connsiteX0" fmla="*/ 141449 w 3730948"/>
              <a:gd name="connsiteY0" fmla="*/ 241303 h 876300"/>
              <a:gd name="connsiteX1" fmla="*/ 178647 w 3730948"/>
              <a:gd name="connsiteY1" fmla="*/ 151498 h 876300"/>
              <a:gd name="connsiteX2" fmla="*/ 1213332 w 3730948"/>
              <a:gd name="connsiteY2" fmla="*/ 0 h 876300"/>
              <a:gd name="connsiteX3" fmla="*/ 3678031 w 3730948"/>
              <a:gd name="connsiteY3" fmla="*/ 151498 h 876300"/>
              <a:gd name="connsiteX4" fmla="*/ 3715229 w 3730948"/>
              <a:gd name="connsiteY4" fmla="*/ 241303 h 876300"/>
              <a:gd name="connsiteX5" fmla="*/ 3631409 w 3730948"/>
              <a:gd name="connsiteY5" fmla="*/ 589277 h 876300"/>
              <a:gd name="connsiteX6" fmla="*/ 3723751 w 3730948"/>
              <a:gd name="connsiteY6" fmla="*/ 816242 h 876300"/>
              <a:gd name="connsiteX7" fmla="*/ 3588226 w 3730948"/>
              <a:gd name="connsiteY7" fmla="*/ 876300 h 876300"/>
              <a:gd name="connsiteX8" fmla="*/ 268452 w 3730948"/>
              <a:gd name="connsiteY8" fmla="*/ 876300 h 876300"/>
              <a:gd name="connsiteX9" fmla="*/ 178647 w 3730948"/>
              <a:gd name="connsiteY9" fmla="*/ 839102 h 876300"/>
              <a:gd name="connsiteX10" fmla="*/ 141449 w 3730948"/>
              <a:gd name="connsiteY10" fmla="*/ 749297 h 876300"/>
              <a:gd name="connsiteX11" fmla="*/ 141449 w 3730948"/>
              <a:gd name="connsiteY11" fmla="*/ 241303 h 876300"/>
              <a:gd name="connsiteX0" fmla="*/ 141449 w 3730948"/>
              <a:gd name="connsiteY0" fmla="*/ 241303 h 876300"/>
              <a:gd name="connsiteX1" fmla="*/ 178647 w 3730948"/>
              <a:gd name="connsiteY1" fmla="*/ 151498 h 876300"/>
              <a:gd name="connsiteX2" fmla="*/ 1213332 w 3730948"/>
              <a:gd name="connsiteY2" fmla="*/ 0 h 876300"/>
              <a:gd name="connsiteX3" fmla="*/ 3715229 w 3730948"/>
              <a:gd name="connsiteY3" fmla="*/ 241303 h 876300"/>
              <a:gd name="connsiteX4" fmla="*/ 3631409 w 3730948"/>
              <a:gd name="connsiteY4" fmla="*/ 589277 h 876300"/>
              <a:gd name="connsiteX5" fmla="*/ 3723751 w 3730948"/>
              <a:gd name="connsiteY5" fmla="*/ 816242 h 876300"/>
              <a:gd name="connsiteX6" fmla="*/ 3588226 w 3730948"/>
              <a:gd name="connsiteY6" fmla="*/ 876300 h 876300"/>
              <a:gd name="connsiteX7" fmla="*/ 268452 w 3730948"/>
              <a:gd name="connsiteY7" fmla="*/ 876300 h 876300"/>
              <a:gd name="connsiteX8" fmla="*/ 178647 w 3730948"/>
              <a:gd name="connsiteY8" fmla="*/ 839102 h 876300"/>
              <a:gd name="connsiteX9" fmla="*/ 141449 w 3730948"/>
              <a:gd name="connsiteY9" fmla="*/ 749297 h 876300"/>
              <a:gd name="connsiteX10" fmla="*/ 141449 w 3730948"/>
              <a:gd name="connsiteY10" fmla="*/ 241303 h 876300"/>
              <a:gd name="connsiteX0" fmla="*/ 141449 w 3730948"/>
              <a:gd name="connsiteY0" fmla="*/ 241303 h 876300"/>
              <a:gd name="connsiteX1" fmla="*/ 178647 w 3730948"/>
              <a:gd name="connsiteY1" fmla="*/ 151498 h 876300"/>
              <a:gd name="connsiteX2" fmla="*/ 1213332 w 3730948"/>
              <a:gd name="connsiteY2" fmla="*/ 0 h 876300"/>
              <a:gd name="connsiteX3" fmla="*/ 3631409 w 3730948"/>
              <a:gd name="connsiteY3" fmla="*/ 589277 h 876300"/>
              <a:gd name="connsiteX4" fmla="*/ 3723751 w 3730948"/>
              <a:gd name="connsiteY4" fmla="*/ 816242 h 876300"/>
              <a:gd name="connsiteX5" fmla="*/ 3588226 w 3730948"/>
              <a:gd name="connsiteY5" fmla="*/ 876300 h 876300"/>
              <a:gd name="connsiteX6" fmla="*/ 268452 w 3730948"/>
              <a:gd name="connsiteY6" fmla="*/ 876300 h 876300"/>
              <a:gd name="connsiteX7" fmla="*/ 178647 w 3730948"/>
              <a:gd name="connsiteY7" fmla="*/ 839102 h 876300"/>
              <a:gd name="connsiteX8" fmla="*/ 141449 w 3730948"/>
              <a:gd name="connsiteY8" fmla="*/ 749297 h 876300"/>
              <a:gd name="connsiteX9" fmla="*/ 141449 w 3730948"/>
              <a:gd name="connsiteY9" fmla="*/ 241303 h 876300"/>
              <a:gd name="connsiteX0" fmla="*/ 141449 w 3726714"/>
              <a:gd name="connsiteY0" fmla="*/ 241303 h 876300"/>
              <a:gd name="connsiteX1" fmla="*/ 178647 w 3726714"/>
              <a:gd name="connsiteY1" fmla="*/ 151498 h 876300"/>
              <a:gd name="connsiteX2" fmla="*/ 1213332 w 3726714"/>
              <a:gd name="connsiteY2" fmla="*/ 0 h 876300"/>
              <a:gd name="connsiteX3" fmla="*/ 3570449 w 3726714"/>
              <a:gd name="connsiteY3" fmla="*/ 566417 h 876300"/>
              <a:gd name="connsiteX4" fmla="*/ 3723751 w 3726714"/>
              <a:gd name="connsiteY4" fmla="*/ 816242 h 876300"/>
              <a:gd name="connsiteX5" fmla="*/ 3588226 w 3726714"/>
              <a:gd name="connsiteY5" fmla="*/ 876300 h 876300"/>
              <a:gd name="connsiteX6" fmla="*/ 268452 w 3726714"/>
              <a:gd name="connsiteY6" fmla="*/ 876300 h 876300"/>
              <a:gd name="connsiteX7" fmla="*/ 178647 w 3726714"/>
              <a:gd name="connsiteY7" fmla="*/ 839102 h 876300"/>
              <a:gd name="connsiteX8" fmla="*/ 141449 w 3726714"/>
              <a:gd name="connsiteY8" fmla="*/ 749297 h 876300"/>
              <a:gd name="connsiteX9" fmla="*/ 141449 w 3726714"/>
              <a:gd name="connsiteY9" fmla="*/ 241303 h 876300"/>
              <a:gd name="connsiteX0" fmla="*/ 141449 w 3726714"/>
              <a:gd name="connsiteY0" fmla="*/ 241303 h 876300"/>
              <a:gd name="connsiteX1" fmla="*/ 178647 w 3726714"/>
              <a:gd name="connsiteY1" fmla="*/ 151498 h 876300"/>
              <a:gd name="connsiteX2" fmla="*/ 1213332 w 3726714"/>
              <a:gd name="connsiteY2" fmla="*/ 0 h 876300"/>
              <a:gd name="connsiteX3" fmla="*/ 3570449 w 3726714"/>
              <a:gd name="connsiteY3" fmla="*/ 566417 h 876300"/>
              <a:gd name="connsiteX4" fmla="*/ 3723751 w 3726714"/>
              <a:gd name="connsiteY4" fmla="*/ 816242 h 876300"/>
              <a:gd name="connsiteX5" fmla="*/ 3588226 w 3726714"/>
              <a:gd name="connsiteY5" fmla="*/ 876300 h 876300"/>
              <a:gd name="connsiteX6" fmla="*/ 268452 w 3726714"/>
              <a:gd name="connsiteY6" fmla="*/ 876300 h 876300"/>
              <a:gd name="connsiteX7" fmla="*/ 178647 w 3726714"/>
              <a:gd name="connsiteY7" fmla="*/ 839102 h 876300"/>
              <a:gd name="connsiteX8" fmla="*/ 141449 w 3726714"/>
              <a:gd name="connsiteY8" fmla="*/ 749297 h 876300"/>
              <a:gd name="connsiteX9" fmla="*/ 141449 w 3726714"/>
              <a:gd name="connsiteY9" fmla="*/ 241303 h 876300"/>
              <a:gd name="connsiteX0" fmla="*/ 141449 w 3729254"/>
              <a:gd name="connsiteY0" fmla="*/ 241303 h 876300"/>
              <a:gd name="connsiteX1" fmla="*/ 178647 w 3729254"/>
              <a:gd name="connsiteY1" fmla="*/ 151498 h 876300"/>
              <a:gd name="connsiteX2" fmla="*/ 1213332 w 3729254"/>
              <a:gd name="connsiteY2" fmla="*/ 0 h 876300"/>
              <a:gd name="connsiteX3" fmla="*/ 3555209 w 3729254"/>
              <a:gd name="connsiteY3" fmla="*/ 589277 h 876300"/>
              <a:gd name="connsiteX4" fmla="*/ 3723751 w 3729254"/>
              <a:gd name="connsiteY4" fmla="*/ 816242 h 876300"/>
              <a:gd name="connsiteX5" fmla="*/ 3588226 w 3729254"/>
              <a:gd name="connsiteY5" fmla="*/ 876300 h 876300"/>
              <a:gd name="connsiteX6" fmla="*/ 268452 w 3729254"/>
              <a:gd name="connsiteY6" fmla="*/ 876300 h 876300"/>
              <a:gd name="connsiteX7" fmla="*/ 178647 w 3729254"/>
              <a:gd name="connsiteY7" fmla="*/ 839102 h 876300"/>
              <a:gd name="connsiteX8" fmla="*/ 141449 w 3729254"/>
              <a:gd name="connsiteY8" fmla="*/ 749297 h 876300"/>
              <a:gd name="connsiteX9" fmla="*/ 141449 w 3729254"/>
              <a:gd name="connsiteY9" fmla="*/ 241303 h 876300"/>
              <a:gd name="connsiteX0" fmla="*/ 141449 w 3729254"/>
              <a:gd name="connsiteY0" fmla="*/ 241303 h 876300"/>
              <a:gd name="connsiteX1" fmla="*/ 178647 w 3729254"/>
              <a:gd name="connsiteY1" fmla="*/ 151498 h 876300"/>
              <a:gd name="connsiteX2" fmla="*/ 1213332 w 3729254"/>
              <a:gd name="connsiteY2" fmla="*/ 0 h 876300"/>
              <a:gd name="connsiteX3" fmla="*/ 3555209 w 3729254"/>
              <a:gd name="connsiteY3" fmla="*/ 589277 h 876300"/>
              <a:gd name="connsiteX4" fmla="*/ 3723751 w 3729254"/>
              <a:gd name="connsiteY4" fmla="*/ 816242 h 876300"/>
              <a:gd name="connsiteX5" fmla="*/ 3588226 w 3729254"/>
              <a:gd name="connsiteY5" fmla="*/ 876300 h 876300"/>
              <a:gd name="connsiteX6" fmla="*/ 268452 w 3729254"/>
              <a:gd name="connsiteY6" fmla="*/ 876300 h 876300"/>
              <a:gd name="connsiteX7" fmla="*/ 178647 w 3729254"/>
              <a:gd name="connsiteY7" fmla="*/ 839102 h 876300"/>
              <a:gd name="connsiteX8" fmla="*/ 141449 w 3729254"/>
              <a:gd name="connsiteY8" fmla="*/ 749297 h 876300"/>
              <a:gd name="connsiteX9" fmla="*/ 141449 w 3729254"/>
              <a:gd name="connsiteY9" fmla="*/ 241303 h 876300"/>
              <a:gd name="connsiteX0" fmla="*/ 141449 w 3729254"/>
              <a:gd name="connsiteY0" fmla="*/ 241303 h 876300"/>
              <a:gd name="connsiteX1" fmla="*/ 178647 w 3729254"/>
              <a:gd name="connsiteY1" fmla="*/ 151498 h 876300"/>
              <a:gd name="connsiteX2" fmla="*/ 1213332 w 3729254"/>
              <a:gd name="connsiteY2" fmla="*/ 0 h 876300"/>
              <a:gd name="connsiteX3" fmla="*/ 3555209 w 3729254"/>
              <a:gd name="connsiteY3" fmla="*/ 589277 h 876300"/>
              <a:gd name="connsiteX4" fmla="*/ 3723751 w 3729254"/>
              <a:gd name="connsiteY4" fmla="*/ 816242 h 876300"/>
              <a:gd name="connsiteX5" fmla="*/ 3588226 w 3729254"/>
              <a:gd name="connsiteY5" fmla="*/ 876300 h 876300"/>
              <a:gd name="connsiteX6" fmla="*/ 268452 w 3729254"/>
              <a:gd name="connsiteY6" fmla="*/ 876300 h 876300"/>
              <a:gd name="connsiteX7" fmla="*/ 178647 w 3729254"/>
              <a:gd name="connsiteY7" fmla="*/ 839102 h 876300"/>
              <a:gd name="connsiteX8" fmla="*/ 141449 w 3729254"/>
              <a:gd name="connsiteY8" fmla="*/ 749297 h 876300"/>
              <a:gd name="connsiteX9" fmla="*/ 141449 w 3729254"/>
              <a:gd name="connsiteY9" fmla="*/ 241303 h 876300"/>
              <a:gd name="connsiteX0" fmla="*/ 141449 w 3729254"/>
              <a:gd name="connsiteY0" fmla="*/ 241303 h 876300"/>
              <a:gd name="connsiteX1" fmla="*/ 178647 w 3729254"/>
              <a:gd name="connsiteY1" fmla="*/ 151498 h 876300"/>
              <a:gd name="connsiteX2" fmla="*/ 1213332 w 3729254"/>
              <a:gd name="connsiteY2" fmla="*/ 0 h 876300"/>
              <a:gd name="connsiteX3" fmla="*/ 3555209 w 3729254"/>
              <a:gd name="connsiteY3" fmla="*/ 589277 h 876300"/>
              <a:gd name="connsiteX4" fmla="*/ 3723751 w 3729254"/>
              <a:gd name="connsiteY4" fmla="*/ 816242 h 876300"/>
              <a:gd name="connsiteX5" fmla="*/ 3588226 w 3729254"/>
              <a:gd name="connsiteY5" fmla="*/ 876300 h 876300"/>
              <a:gd name="connsiteX6" fmla="*/ 268452 w 3729254"/>
              <a:gd name="connsiteY6" fmla="*/ 876300 h 876300"/>
              <a:gd name="connsiteX7" fmla="*/ 178647 w 3729254"/>
              <a:gd name="connsiteY7" fmla="*/ 839102 h 876300"/>
              <a:gd name="connsiteX8" fmla="*/ 141449 w 3729254"/>
              <a:gd name="connsiteY8" fmla="*/ 749297 h 876300"/>
              <a:gd name="connsiteX9" fmla="*/ 141449 w 3729254"/>
              <a:gd name="connsiteY9" fmla="*/ 241303 h 876300"/>
              <a:gd name="connsiteX0" fmla="*/ 0 w 3587805"/>
              <a:gd name="connsiteY0" fmla="*/ 267182 h 902179"/>
              <a:gd name="connsiteX1" fmla="*/ 890638 w 3587805"/>
              <a:gd name="connsiteY1" fmla="*/ 40217 h 902179"/>
              <a:gd name="connsiteX2" fmla="*/ 1071883 w 3587805"/>
              <a:gd name="connsiteY2" fmla="*/ 25879 h 902179"/>
              <a:gd name="connsiteX3" fmla="*/ 3413760 w 3587805"/>
              <a:gd name="connsiteY3" fmla="*/ 615156 h 902179"/>
              <a:gd name="connsiteX4" fmla="*/ 3582302 w 3587805"/>
              <a:gd name="connsiteY4" fmla="*/ 842121 h 902179"/>
              <a:gd name="connsiteX5" fmla="*/ 3446777 w 3587805"/>
              <a:gd name="connsiteY5" fmla="*/ 902179 h 902179"/>
              <a:gd name="connsiteX6" fmla="*/ 127003 w 3587805"/>
              <a:gd name="connsiteY6" fmla="*/ 902179 h 902179"/>
              <a:gd name="connsiteX7" fmla="*/ 37198 w 3587805"/>
              <a:gd name="connsiteY7" fmla="*/ 864981 h 902179"/>
              <a:gd name="connsiteX8" fmla="*/ 0 w 3587805"/>
              <a:gd name="connsiteY8" fmla="*/ 775176 h 902179"/>
              <a:gd name="connsiteX9" fmla="*/ 0 w 3587805"/>
              <a:gd name="connsiteY9" fmla="*/ 267182 h 902179"/>
              <a:gd name="connsiteX0" fmla="*/ 0 w 3587805"/>
              <a:gd name="connsiteY0" fmla="*/ 775176 h 902179"/>
              <a:gd name="connsiteX1" fmla="*/ 890638 w 3587805"/>
              <a:gd name="connsiteY1" fmla="*/ 40217 h 902179"/>
              <a:gd name="connsiteX2" fmla="*/ 1071883 w 3587805"/>
              <a:gd name="connsiteY2" fmla="*/ 25879 h 902179"/>
              <a:gd name="connsiteX3" fmla="*/ 3413760 w 3587805"/>
              <a:gd name="connsiteY3" fmla="*/ 615156 h 902179"/>
              <a:gd name="connsiteX4" fmla="*/ 3582302 w 3587805"/>
              <a:gd name="connsiteY4" fmla="*/ 842121 h 902179"/>
              <a:gd name="connsiteX5" fmla="*/ 3446777 w 3587805"/>
              <a:gd name="connsiteY5" fmla="*/ 902179 h 902179"/>
              <a:gd name="connsiteX6" fmla="*/ 127003 w 3587805"/>
              <a:gd name="connsiteY6" fmla="*/ 902179 h 902179"/>
              <a:gd name="connsiteX7" fmla="*/ 37198 w 3587805"/>
              <a:gd name="connsiteY7" fmla="*/ 864981 h 902179"/>
              <a:gd name="connsiteX8" fmla="*/ 0 w 3587805"/>
              <a:gd name="connsiteY8" fmla="*/ 775176 h 902179"/>
              <a:gd name="connsiteX0" fmla="*/ 127272 w 3677879"/>
              <a:gd name="connsiteY0" fmla="*/ 864981 h 1008641"/>
              <a:gd name="connsiteX1" fmla="*/ 980712 w 3677879"/>
              <a:gd name="connsiteY1" fmla="*/ 40217 h 1008641"/>
              <a:gd name="connsiteX2" fmla="*/ 1161957 w 3677879"/>
              <a:gd name="connsiteY2" fmla="*/ 25879 h 1008641"/>
              <a:gd name="connsiteX3" fmla="*/ 3503834 w 3677879"/>
              <a:gd name="connsiteY3" fmla="*/ 615156 h 1008641"/>
              <a:gd name="connsiteX4" fmla="*/ 3672376 w 3677879"/>
              <a:gd name="connsiteY4" fmla="*/ 842121 h 1008641"/>
              <a:gd name="connsiteX5" fmla="*/ 3536851 w 3677879"/>
              <a:gd name="connsiteY5" fmla="*/ 902179 h 1008641"/>
              <a:gd name="connsiteX6" fmla="*/ 217077 w 3677879"/>
              <a:gd name="connsiteY6" fmla="*/ 902179 h 1008641"/>
              <a:gd name="connsiteX7" fmla="*/ 127272 w 3677879"/>
              <a:gd name="connsiteY7" fmla="*/ 864981 h 1008641"/>
              <a:gd name="connsiteX0" fmla="*/ 127272 w 3586439"/>
              <a:gd name="connsiteY0" fmla="*/ 765921 h 909581"/>
              <a:gd name="connsiteX1" fmla="*/ 889272 w 3586439"/>
              <a:gd name="connsiteY1" fmla="*/ 40217 h 909581"/>
              <a:gd name="connsiteX2" fmla="*/ 1070517 w 3586439"/>
              <a:gd name="connsiteY2" fmla="*/ 25879 h 909581"/>
              <a:gd name="connsiteX3" fmla="*/ 3412394 w 3586439"/>
              <a:gd name="connsiteY3" fmla="*/ 615156 h 909581"/>
              <a:gd name="connsiteX4" fmla="*/ 3580936 w 3586439"/>
              <a:gd name="connsiteY4" fmla="*/ 842121 h 909581"/>
              <a:gd name="connsiteX5" fmla="*/ 3445411 w 3586439"/>
              <a:gd name="connsiteY5" fmla="*/ 902179 h 909581"/>
              <a:gd name="connsiteX6" fmla="*/ 125637 w 3586439"/>
              <a:gd name="connsiteY6" fmla="*/ 902179 h 909581"/>
              <a:gd name="connsiteX7" fmla="*/ 127272 w 3586439"/>
              <a:gd name="connsiteY7" fmla="*/ 765921 h 909581"/>
              <a:gd name="connsiteX0" fmla="*/ 127272 w 3563579"/>
              <a:gd name="connsiteY0" fmla="*/ 765921 h 909581"/>
              <a:gd name="connsiteX1" fmla="*/ 866412 w 3563579"/>
              <a:gd name="connsiteY1" fmla="*/ 40217 h 909581"/>
              <a:gd name="connsiteX2" fmla="*/ 1047657 w 3563579"/>
              <a:gd name="connsiteY2" fmla="*/ 25879 h 909581"/>
              <a:gd name="connsiteX3" fmla="*/ 3389534 w 3563579"/>
              <a:gd name="connsiteY3" fmla="*/ 615156 h 909581"/>
              <a:gd name="connsiteX4" fmla="*/ 3558076 w 3563579"/>
              <a:gd name="connsiteY4" fmla="*/ 842121 h 909581"/>
              <a:gd name="connsiteX5" fmla="*/ 3422551 w 3563579"/>
              <a:gd name="connsiteY5" fmla="*/ 902179 h 909581"/>
              <a:gd name="connsiteX6" fmla="*/ 102777 w 3563579"/>
              <a:gd name="connsiteY6" fmla="*/ 902179 h 909581"/>
              <a:gd name="connsiteX7" fmla="*/ 127272 w 3563579"/>
              <a:gd name="connsiteY7" fmla="*/ 765921 h 909581"/>
              <a:gd name="connsiteX0" fmla="*/ 165372 w 3601679"/>
              <a:gd name="connsiteY0" fmla="*/ 765921 h 902179"/>
              <a:gd name="connsiteX1" fmla="*/ 904512 w 3601679"/>
              <a:gd name="connsiteY1" fmla="*/ 40217 h 902179"/>
              <a:gd name="connsiteX2" fmla="*/ 1085757 w 3601679"/>
              <a:gd name="connsiteY2" fmla="*/ 25879 h 902179"/>
              <a:gd name="connsiteX3" fmla="*/ 3427634 w 3601679"/>
              <a:gd name="connsiteY3" fmla="*/ 615156 h 902179"/>
              <a:gd name="connsiteX4" fmla="*/ 3596176 w 3601679"/>
              <a:gd name="connsiteY4" fmla="*/ 842121 h 902179"/>
              <a:gd name="connsiteX5" fmla="*/ 3460651 w 3601679"/>
              <a:gd name="connsiteY5" fmla="*/ 902179 h 902179"/>
              <a:gd name="connsiteX6" fmla="*/ 140877 w 3601679"/>
              <a:gd name="connsiteY6" fmla="*/ 902179 h 902179"/>
              <a:gd name="connsiteX7" fmla="*/ 165372 w 3601679"/>
              <a:gd name="connsiteY7" fmla="*/ 765921 h 902179"/>
              <a:gd name="connsiteX0" fmla="*/ 165372 w 3601679"/>
              <a:gd name="connsiteY0" fmla="*/ 750681 h 886939"/>
              <a:gd name="connsiteX1" fmla="*/ 881652 w 3601679"/>
              <a:gd name="connsiteY1" fmla="*/ 40217 h 886939"/>
              <a:gd name="connsiteX2" fmla="*/ 1085757 w 3601679"/>
              <a:gd name="connsiteY2" fmla="*/ 10639 h 886939"/>
              <a:gd name="connsiteX3" fmla="*/ 3427634 w 3601679"/>
              <a:gd name="connsiteY3" fmla="*/ 599916 h 886939"/>
              <a:gd name="connsiteX4" fmla="*/ 3596176 w 3601679"/>
              <a:gd name="connsiteY4" fmla="*/ 826881 h 886939"/>
              <a:gd name="connsiteX5" fmla="*/ 3460651 w 3601679"/>
              <a:gd name="connsiteY5" fmla="*/ 886939 h 886939"/>
              <a:gd name="connsiteX6" fmla="*/ 140877 w 3601679"/>
              <a:gd name="connsiteY6" fmla="*/ 886939 h 886939"/>
              <a:gd name="connsiteX7" fmla="*/ 165372 w 3601679"/>
              <a:gd name="connsiteY7" fmla="*/ 750681 h 886939"/>
              <a:gd name="connsiteX0" fmla="*/ 165372 w 3601679"/>
              <a:gd name="connsiteY0" fmla="*/ 750681 h 886939"/>
              <a:gd name="connsiteX1" fmla="*/ 866412 w 3601679"/>
              <a:gd name="connsiteY1" fmla="*/ 40217 h 886939"/>
              <a:gd name="connsiteX2" fmla="*/ 1085757 w 3601679"/>
              <a:gd name="connsiteY2" fmla="*/ 10639 h 886939"/>
              <a:gd name="connsiteX3" fmla="*/ 3427634 w 3601679"/>
              <a:gd name="connsiteY3" fmla="*/ 599916 h 886939"/>
              <a:gd name="connsiteX4" fmla="*/ 3596176 w 3601679"/>
              <a:gd name="connsiteY4" fmla="*/ 826881 h 886939"/>
              <a:gd name="connsiteX5" fmla="*/ 3460651 w 3601679"/>
              <a:gd name="connsiteY5" fmla="*/ 886939 h 886939"/>
              <a:gd name="connsiteX6" fmla="*/ 140877 w 3601679"/>
              <a:gd name="connsiteY6" fmla="*/ 886939 h 886939"/>
              <a:gd name="connsiteX7" fmla="*/ 165372 w 3601679"/>
              <a:gd name="connsiteY7" fmla="*/ 750681 h 886939"/>
              <a:gd name="connsiteX0" fmla="*/ 165372 w 3601679"/>
              <a:gd name="connsiteY0" fmla="*/ 740042 h 876300"/>
              <a:gd name="connsiteX1" fmla="*/ 866412 w 3601679"/>
              <a:gd name="connsiteY1" fmla="*/ 29578 h 876300"/>
              <a:gd name="connsiteX2" fmla="*/ 1085757 w 3601679"/>
              <a:gd name="connsiteY2" fmla="*/ 0 h 876300"/>
              <a:gd name="connsiteX3" fmla="*/ 3427634 w 3601679"/>
              <a:gd name="connsiteY3" fmla="*/ 589277 h 876300"/>
              <a:gd name="connsiteX4" fmla="*/ 3596176 w 3601679"/>
              <a:gd name="connsiteY4" fmla="*/ 816242 h 876300"/>
              <a:gd name="connsiteX5" fmla="*/ 3460651 w 3601679"/>
              <a:gd name="connsiteY5" fmla="*/ 876300 h 876300"/>
              <a:gd name="connsiteX6" fmla="*/ 140877 w 3601679"/>
              <a:gd name="connsiteY6" fmla="*/ 876300 h 876300"/>
              <a:gd name="connsiteX7" fmla="*/ 165372 w 3601679"/>
              <a:gd name="connsiteY7" fmla="*/ 740042 h 876300"/>
              <a:gd name="connsiteX0" fmla="*/ 165372 w 3601679"/>
              <a:gd name="connsiteY0" fmla="*/ 773541 h 909799"/>
              <a:gd name="connsiteX1" fmla="*/ 866412 w 3601679"/>
              <a:gd name="connsiteY1" fmla="*/ 63077 h 909799"/>
              <a:gd name="connsiteX2" fmla="*/ 1085757 w 3601679"/>
              <a:gd name="connsiteY2" fmla="*/ 33499 h 909799"/>
              <a:gd name="connsiteX3" fmla="*/ 3427634 w 3601679"/>
              <a:gd name="connsiteY3" fmla="*/ 622776 h 909799"/>
              <a:gd name="connsiteX4" fmla="*/ 3596176 w 3601679"/>
              <a:gd name="connsiteY4" fmla="*/ 849741 h 909799"/>
              <a:gd name="connsiteX5" fmla="*/ 3460651 w 3601679"/>
              <a:gd name="connsiteY5" fmla="*/ 909799 h 909799"/>
              <a:gd name="connsiteX6" fmla="*/ 140877 w 3601679"/>
              <a:gd name="connsiteY6" fmla="*/ 909799 h 909799"/>
              <a:gd name="connsiteX7" fmla="*/ 165372 w 3601679"/>
              <a:gd name="connsiteY7" fmla="*/ 773541 h 909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1679" h="909799">
                <a:moveTo>
                  <a:pt x="165372" y="773541"/>
                </a:moveTo>
                <a:cubicBezTo>
                  <a:pt x="292644" y="629881"/>
                  <a:pt x="693965" y="202927"/>
                  <a:pt x="866412" y="63077"/>
                </a:cubicBezTo>
                <a:cubicBezTo>
                  <a:pt x="976479" y="0"/>
                  <a:pt x="1052073" y="33499"/>
                  <a:pt x="1085757" y="33499"/>
                </a:cubicBezTo>
                <a:lnTo>
                  <a:pt x="3427634" y="622776"/>
                </a:lnTo>
                <a:cubicBezTo>
                  <a:pt x="3534314" y="633599"/>
                  <a:pt x="3583053" y="748564"/>
                  <a:pt x="3596176" y="849741"/>
                </a:cubicBezTo>
                <a:cubicBezTo>
                  <a:pt x="3601679" y="897578"/>
                  <a:pt x="3494335" y="909799"/>
                  <a:pt x="3460651" y="909799"/>
                </a:cubicBezTo>
                <a:lnTo>
                  <a:pt x="140877" y="909799"/>
                </a:lnTo>
                <a:cubicBezTo>
                  <a:pt x="107194" y="909799"/>
                  <a:pt x="0" y="909581"/>
                  <a:pt x="165372" y="77354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0" y="5747657"/>
            <a:ext cx="2859314" cy="1110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84632" y="402336"/>
            <a:ext cx="7178040" cy="1069848"/>
          </a:xfrm>
        </p:spPr>
        <p:txBody>
          <a:bodyPr/>
          <a:lstStyle/>
          <a:p>
            <a:r>
              <a:rPr lang="en-GB" dirty="0" smtClean="0">
                <a:solidFill>
                  <a:srgbClr val="75B700"/>
                </a:solidFill>
              </a:rPr>
              <a:t>ENAM PEMBIASAAN</a:t>
            </a:r>
            <a:endParaRPr lang="en-GB" dirty="0">
              <a:solidFill>
                <a:srgbClr val="75B700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-166255" y="5023263"/>
            <a:ext cx="4714503" cy="1834738"/>
          </a:xfrm>
          <a:custGeom>
            <a:avLst/>
            <a:gdLst>
              <a:gd name="connsiteX0" fmla="*/ 0 w 3573780"/>
              <a:gd name="connsiteY0" fmla="*/ 127003 h 762000"/>
              <a:gd name="connsiteX1" fmla="*/ 37198 w 3573780"/>
              <a:gd name="connsiteY1" fmla="*/ 37198 h 762000"/>
              <a:gd name="connsiteX2" fmla="*/ 127003 w 3573780"/>
              <a:gd name="connsiteY2" fmla="*/ 0 h 762000"/>
              <a:gd name="connsiteX3" fmla="*/ 3446777 w 3573780"/>
              <a:gd name="connsiteY3" fmla="*/ 0 h 762000"/>
              <a:gd name="connsiteX4" fmla="*/ 3536582 w 3573780"/>
              <a:gd name="connsiteY4" fmla="*/ 37198 h 762000"/>
              <a:gd name="connsiteX5" fmla="*/ 3573780 w 3573780"/>
              <a:gd name="connsiteY5" fmla="*/ 127003 h 762000"/>
              <a:gd name="connsiteX6" fmla="*/ 3573780 w 3573780"/>
              <a:gd name="connsiteY6" fmla="*/ 634997 h 762000"/>
              <a:gd name="connsiteX7" fmla="*/ 3536582 w 3573780"/>
              <a:gd name="connsiteY7" fmla="*/ 724802 h 762000"/>
              <a:gd name="connsiteX8" fmla="*/ 3446777 w 3573780"/>
              <a:gd name="connsiteY8" fmla="*/ 762000 h 762000"/>
              <a:gd name="connsiteX9" fmla="*/ 127003 w 3573780"/>
              <a:gd name="connsiteY9" fmla="*/ 762000 h 762000"/>
              <a:gd name="connsiteX10" fmla="*/ 37198 w 3573780"/>
              <a:gd name="connsiteY10" fmla="*/ 724802 h 762000"/>
              <a:gd name="connsiteX11" fmla="*/ 0 w 3573780"/>
              <a:gd name="connsiteY11" fmla="*/ 634997 h 762000"/>
              <a:gd name="connsiteX12" fmla="*/ 0 w 3573780"/>
              <a:gd name="connsiteY12" fmla="*/ 127003 h 762000"/>
              <a:gd name="connsiteX0" fmla="*/ 0 w 3573780"/>
              <a:gd name="connsiteY0" fmla="*/ 127003 h 772639"/>
              <a:gd name="connsiteX1" fmla="*/ 37198 w 3573780"/>
              <a:gd name="connsiteY1" fmla="*/ 37198 h 772639"/>
              <a:gd name="connsiteX2" fmla="*/ 127003 w 3573780"/>
              <a:gd name="connsiteY2" fmla="*/ 0 h 772639"/>
              <a:gd name="connsiteX3" fmla="*/ 3446777 w 3573780"/>
              <a:gd name="connsiteY3" fmla="*/ 0 h 772639"/>
              <a:gd name="connsiteX4" fmla="*/ 3536582 w 3573780"/>
              <a:gd name="connsiteY4" fmla="*/ 37198 h 772639"/>
              <a:gd name="connsiteX5" fmla="*/ 3573780 w 3573780"/>
              <a:gd name="connsiteY5" fmla="*/ 127003 h 772639"/>
              <a:gd name="connsiteX6" fmla="*/ 3489960 w 3573780"/>
              <a:gd name="connsiteY6" fmla="*/ 474977 h 772639"/>
              <a:gd name="connsiteX7" fmla="*/ 3536582 w 3573780"/>
              <a:gd name="connsiteY7" fmla="*/ 724802 h 772639"/>
              <a:gd name="connsiteX8" fmla="*/ 3446777 w 3573780"/>
              <a:gd name="connsiteY8" fmla="*/ 762000 h 772639"/>
              <a:gd name="connsiteX9" fmla="*/ 127003 w 3573780"/>
              <a:gd name="connsiteY9" fmla="*/ 762000 h 772639"/>
              <a:gd name="connsiteX10" fmla="*/ 37198 w 3573780"/>
              <a:gd name="connsiteY10" fmla="*/ 724802 h 772639"/>
              <a:gd name="connsiteX11" fmla="*/ 0 w 3573780"/>
              <a:gd name="connsiteY11" fmla="*/ 634997 h 772639"/>
              <a:gd name="connsiteX12" fmla="*/ 0 w 3573780"/>
              <a:gd name="connsiteY12" fmla="*/ 127003 h 772639"/>
              <a:gd name="connsiteX0" fmla="*/ 0 w 3574259"/>
              <a:gd name="connsiteY0" fmla="*/ 127003 h 762000"/>
              <a:gd name="connsiteX1" fmla="*/ 37198 w 3574259"/>
              <a:gd name="connsiteY1" fmla="*/ 37198 h 762000"/>
              <a:gd name="connsiteX2" fmla="*/ 127003 w 3574259"/>
              <a:gd name="connsiteY2" fmla="*/ 0 h 762000"/>
              <a:gd name="connsiteX3" fmla="*/ 3446777 w 3574259"/>
              <a:gd name="connsiteY3" fmla="*/ 0 h 762000"/>
              <a:gd name="connsiteX4" fmla="*/ 3536582 w 3574259"/>
              <a:gd name="connsiteY4" fmla="*/ 37198 h 762000"/>
              <a:gd name="connsiteX5" fmla="*/ 3573780 w 3574259"/>
              <a:gd name="connsiteY5" fmla="*/ 127003 h 762000"/>
              <a:gd name="connsiteX6" fmla="*/ 3489960 w 3574259"/>
              <a:gd name="connsiteY6" fmla="*/ 474977 h 762000"/>
              <a:gd name="connsiteX7" fmla="*/ 3567062 w 3574259"/>
              <a:gd name="connsiteY7" fmla="*/ 656222 h 762000"/>
              <a:gd name="connsiteX8" fmla="*/ 3446777 w 3574259"/>
              <a:gd name="connsiteY8" fmla="*/ 762000 h 762000"/>
              <a:gd name="connsiteX9" fmla="*/ 127003 w 3574259"/>
              <a:gd name="connsiteY9" fmla="*/ 762000 h 762000"/>
              <a:gd name="connsiteX10" fmla="*/ 37198 w 3574259"/>
              <a:gd name="connsiteY10" fmla="*/ 724802 h 762000"/>
              <a:gd name="connsiteX11" fmla="*/ 0 w 3574259"/>
              <a:gd name="connsiteY11" fmla="*/ 634997 h 762000"/>
              <a:gd name="connsiteX12" fmla="*/ 0 w 3574259"/>
              <a:gd name="connsiteY12" fmla="*/ 127003 h 762000"/>
              <a:gd name="connsiteX0" fmla="*/ 0 w 3589499"/>
              <a:gd name="connsiteY0" fmla="*/ 127003 h 762000"/>
              <a:gd name="connsiteX1" fmla="*/ 37198 w 3589499"/>
              <a:gd name="connsiteY1" fmla="*/ 37198 h 762000"/>
              <a:gd name="connsiteX2" fmla="*/ 127003 w 3589499"/>
              <a:gd name="connsiteY2" fmla="*/ 0 h 762000"/>
              <a:gd name="connsiteX3" fmla="*/ 3446777 w 3589499"/>
              <a:gd name="connsiteY3" fmla="*/ 0 h 762000"/>
              <a:gd name="connsiteX4" fmla="*/ 3536582 w 3589499"/>
              <a:gd name="connsiteY4" fmla="*/ 37198 h 762000"/>
              <a:gd name="connsiteX5" fmla="*/ 3573780 w 3589499"/>
              <a:gd name="connsiteY5" fmla="*/ 127003 h 762000"/>
              <a:gd name="connsiteX6" fmla="*/ 3489960 w 3589499"/>
              <a:gd name="connsiteY6" fmla="*/ 474977 h 762000"/>
              <a:gd name="connsiteX7" fmla="*/ 3582302 w 3589499"/>
              <a:gd name="connsiteY7" fmla="*/ 701942 h 762000"/>
              <a:gd name="connsiteX8" fmla="*/ 3446777 w 3589499"/>
              <a:gd name="connsiteY8" fmla="*/ 762000 h 762000"/>
              <a:gd name="connsiteX9" fmla="*/ 127003 w 3589499"/>
              <a:gd name="connsiteY9" fmla="*/ 762000 h 762000"/>
              <a:gd name="connsiteX10" fmla="*/ 37198 w 3589499"/>
              <a:gd name="connsiteY10" fmla="*/ 724802 h 762000"/>
              <a:gd name="connsiteX11" fmla="*/ 0 w 3589499"/>
              <a:gd name="connsiteY11" fmla="*/ 634997 h 762000"/>
              <a:gd name="connsiteX12" fmla="*/ 0 w 3589499"/>
              <a:gd name="connsiteY12" fmla="*/ 127003 h 762000"/>
              <a:gd name="connsiteX0" fmla="*/ 141449 w 3730948"/>
              <a:gd name="connsiteY0" fmla="*/ 241303 h 876300"/>
              <a:gd name="connsiteX1" fmla="*/ 178647 w 3730948"/>
              <a:gd name="connsiteY1" fmla="*/ 151498 h 876300"/>
              <a:gd name="connsiteX2" fmla="*/ 1213332 w 3730948"/>
              <a:gd name="connsiteY2" fmla="*/ 0 h 876300"/>
              <a:gd name="connsiteX3" fmla="*/ 3588226 w 3730948"/>
              <a:gd name="connsiteY3" fmla="*/ 114300 h 876300"/>
              <a:gd name="connsiteX4" fmla="*/ 3678031 w 3730948"/>
              <a:gd name="connsiteY4" fmla="*/ 151498 h 876300"/>
              <a:gd name="connsiteX5" fmla="*/ 3715229 w 3730948"/>
              <a:gd name="connsiteY5" fmla="*/ 241303 h 876300"/>
              <a:gd name="connsiteX6" fmla="*/ 3631409 w 3730948"/>
              <a:gd name="connsiteY6" fmla="*/ 589277 h 876300"/>
              <a:gd name="connsiteX7" fmla="*/ 3723751 w 3730948"/>
              <a:gd name="connsiteY7" fmla="*/ 816242 h 876300"/>
              <a:gd name="connsiteX8" fmla="*/ 3588226 w 3730948"/>
              <a:gd name="connsiteY8" fmla="*/ 876300 h 876300"/>
              <a:gd name="connsiteX9" fmla="*/ 268452 w 3730948"/>
              <a:gd name="connsiteY9" fmla="*/ 876300 h 876300"/>
              <a:gd name="connsiteX10" fmla="*/ 178647 w 3730948"/>
              <a:gd name="connsiteY10" fmla="*/ 839102 h 876300"/>
              <a:gd name="connsiteX11" fmla="*/ 141449 w 3730948"/>
              <a:gd name="connsiteY11" fmla="*/ 749297 h 876300"/>
              <a:gd name="connsiteX12" fmla="*/ 141449 w 3730948"/>
              <a:gd name="connsiteY12" fmla="*/ 241303 h 876300"/>
              <a:gd name="connsiteX0" fmla="*/ 141449 w 3730948"/>
              <a:gd name="connsiteY0" fmla="*/ 241303 h 876300"/>
              <a:gd name="connsiteX1" fmla="*/ 178647 w 3730948"/>
              <a:gd name="connsiteY1" fmla="*/ 151498 h 876300"/>
              <a:gd name="connsiteX2" fmla="*/ 1213332 w 3730948"/>
              <a:gd name="connsiteY2" fmla="*/ 0 h 876300"/>
              <a:gd name="connsiteX3" fmla="*/ 3678031 w 3730948"/>
              <a:gd name="connsiteY3" fmla="*/ 151498 h 876300"/>
              <a:gd name="connsiteX4" fmla="*/ 3715229 w 3730948"/>
              <a:gd name="connsiteY4" fmla="*/ 241303 h 876300"/>
              <a:gd name="connsiteX5" fmla="*/ 3631409 w 3730948"/>
              <a:gd name="connsiteY5" fmla="*/ 589277 h 876300"/>
              <a:gd name="connsiteX6" fmla="*/ 3723751 w 3730948"/>
              <a:gd name="connsiteY6" fmla="*/ 816242 h 876300"/>
              <a:gd name="connsiteX7" fmla="*/ 3588226 w 3730948"/>
              <a:gd name="connsiteY7" fmla="*/ 876300 h 876300"/>
              <a:gd name="connsiteX8" fmla="*/ 268452 w 3730948"/>
              <a:gd name="connsiteY8" fmla="*/ 876300 h 876300"/>
              <a:gd name="connsiteX9" fmla="*/ 178647 w 3730948"/>
              <a:gd name="connsiteY9" fmla="*/ 839102 h 876300"/>
              <a:gd name="connsiteX10" fmla="*/ 141449 w 3730948"/>
              <a:gd name="connsiteY10" fmla="*/ 749297 h 876300"/>
              <a:gd name="connsiteX11" fmla="*/ 141449 w 3730948"/>
              <a:gd name="connsiteY11" fmla="*/ 241303 h 876300"/>
              <a:gd name="connsiteX0" fmla="*/ 141449 w 3730948"/>
              <a:gd name="connsiteY0" fmla="*/ 241303 h 876300"/>
              <a:gd name="connsiteX1" fmla="*/ 178647 w 3730948"/>
              <a:gd name="connsiteY1" fmla="*/ 151498 h 876300"/>
              <a:gd name="connsiteX2" fmla="*/ 1213332 w 3730948"/>
              <a:gd name="connsiteY2" fmla="*/ 0 h 876300"/>
              <a:gd name="connsiteX3" fmla="*/ 3715229 w 3730948"/>
              <a:gd name="connsiteY3" fmla="*/ 241303 h 876300"/>
              <a:gd name="connsiteX4" fmla="*/ 3631409 w 3730948"/>
              <a:gd name="connsiteY4" fmla="*/ 589277 h 876300"/>
              <a:gd name="connsiteX5" fmla="*/ 3723751 w 3730948"/>
              <a:gd name="connsiteY5" fmla="*/ 816242 h 876300"/>
              <a:gd name="connsiteX6" fmla="*/ 3588226 w 3730948"/>
              <a:gd name="connsiteY6" fmla="*/ 876300 h 876300"/>
              <a:gd name="connsiteX7" fmla="*/ 268452 w 3730948"/>
              <a:gd name="connsiteY7" fmla="*/ 876300 h 876300"/>
              <a:gd name="connsiteX8" fmla="*/ 178647 w 3730948"/>
              <a:gd name="connsiteY8" fmla="*/ 839102 h 876300"/>
              <a:gd name="connsiteX9" fmla="*/ 141449 w 3730948"/>
              <a:gd name="connsiteY9" fmla="*/ 749297 h 876300"/>
              <a:gd name="connsiteX10" fmla="*/ 141449 w 3730948"/>
              <a:gd name="connsiteY10" fmla="*/ 241303 h 876300"/>
              <a:gd name="connsiteX0" fmla="*/ 141449 w 3730948"/>
              <a:gd name="connsiteY0" fmla="*/ 241303 h 876300"/>
              <a:gd name="connsiteX1" fmla="*/ 178647 w 3730948"/>
              <a:gd name="connsiteY1" fmla="*/ 151498 h 876300"/>
              <a:gd name="connsiteX2" fmla="*/ 1213332 w 3730948"/>
              <a:gd name="connsiteY2" fmla="*/ 0 h 876300"/>
              <a:gd name="connsiteX3" fmla="*/ 3631409 w 3730948"/>
              <a:gd name="connsiteY3" fmla="*/ 589277 h 876300"/>
              <a:gd name="connsiteX4" fmla="*/ 3723751 w 3730948"/>
              <a:gd name="connsiteY4" fmla="*/ 816242 h 876300"/>
              <a:gd name="connsiteX5" fmla="*/ 3588226 w 3730948"/>
              <a:gd name="connsiteY5" fmla="*/ 876300 h 876300"/>
              <a:gd name="connsiteX6" fmla="*/ 268452 w 3730948"/>
              <a:gd name="connsiteY6" fmla="*/ 876300 h 876300"/>
              <a:gd name="connsiteX7" fmla="*/ 178647 w 3730948"/>
              <a:gd name="connsiteY7" fmla="*/ 839102 h 876300"/>
              <a:gd name="connsiteX8" fmla="*/ 141449 w 3730948"/>
              <a:gd name="connsiteY8" fmla="*/ 749297 h 876300"/>
              <a:gd name="connsiteX9" fmla="*/ 141449 w 3730948"/>
              <a:gd name="connsiteY9" fmla="*/ 241303 h 876300"/>
              <a:gd name="connsiteX0" fmla="*/ 141449 w 3726714"/>
              <a:gd name="connsiteY0" fmla="*/ 241303 h 876300"/>
              <a:gd name="connsiteX1" fmla="*/ 178647 w 3726714"/>
              <a:gd name="connsiteY1" fmla="*/ 151498 h 876300"/>
              <a:gd name="connsiteX2" fmla="*/ 1213332 w 3726714"/>
              <a:gd name="connsiteY2" fmla="*/ 0 h 876300"/>
              <a:gd name="connsiteX3" fmla="*/ 3570449 w 3726714"/>
              <a:gd name="connsiteY3" fmla="*/ 566417 h 876300"/>
              <a:gd name="connsiteX4" fmla="*/ 3723751 w 3726714"/>
              <a:gd name="connsiteY4" fmla="*/ 816242 h 876300"/>
              <a:gd name="connsiteX5" fmla="*/ 3588226 w 3726714"/>
              <a:gd name="connsiteY5" fmla="*/ 876300 h 876300"/>
              <a:gd name="connsiteX6" fmla="*/ 268452 w 3726714"/>
              <a:gd name="connsiteY6" fmla="*/ 876300 h 876300"/>
              <a:gd name="connsiteX7" fmla="*/ 178647 w 3726714"/>
              <a:gd name="connsiteY7" fmla="*/ 839102 h 876300"/>
              <a:gd name="connsiteX8" fmla="*/ 141449 w 3726714"/>
              <a:gd name="connsiteY8" fmla="*/ 749297 h 876300"/>
              <a:gd name="connsiteX9" fmla="*/ 141449 w 3726714"/>
              <a:gd name="connsiteY9" fmla="*/ 241303 h 876300"/>
              <a:gd name="connsiteX0" fmla="*/ 141449 w 3726714"/>
              <a:gd name="connsiteY0" fmla="*/ 241303 h 876300"/>
              <a:gd name="connsiteX1" fmla="*/ 178647 w 3726714"/>
              <a:gd name="connsiteY1" fmla="*/ 151498 h 876300"/>
              <a:gd name="connsiteX2" fmla="*/ 1213332 w 3726714"/>
              <a:gd name="connsiteY2" fmla="*/ 0 h 876300"/>
              <a:gd name="connsiteX3" fmla="*/ 3570449 w 3726714"/>
              <a:gd name="connsiteY3" fmla="*/ 566417 h 876300"/>
              <a:gd name="connsiteX4" fmla="*/ 3723751 w 3726714"/>
              <a:gd name="connsiteY4" fmla="*/ 816242 h 876300"/>
              <a:gd name="connsiteX5" fmla="*/ 3588226 w 3726714"/>
              <a:gd name="connsiteY5" fmla="*/ 876300 h 876300"/>
              <a:gd name="connsiteX6" fmla="*/ 268452 w 3726714"/>
              <a:gd name="connsiteY6" fmla="*/ 876300 h 876300"/>
              <a:gd name="connsiteX7" fmla="*/ 178647 w 3726714"/>
              <a:gd name="connsiteY7" fmla="*/ 839102 h 876300"/>
              <a:gd name="connsiteX8" fmla="*/ 141449 w 3726714"/>
              <a:gd name="connsiteY8" fmla="*/ 749297 h 876300"/>
              <a:gd name="connsiteX9" fmla="*/ 141449 w 3726714"/>
              <a:gd name="connsiteY9" fmla="*/ 241303 h 876300"/>
              <a:gd name="connsiteX0" fmla="*/ 141449 w 3729254"/>
              <a:gd name="connsiteY0" fmla="*/ 241303 h 876300"/>
              <a:gd name="connsiteX1" fmla="*/ 178647 w 3729254"/>
              <a:gd name="connsiteY1" fmla="*/ 151498 h 876300"/>
              <a:gd name="connsiteX2" fmla="*/ 1213332 w 3729254"/>
              <a:gd name="connsiteY2" fmla="*/ 0 h 876300"/>
              <a:gd name="connsiteX3" fmla="*/ 3555209 w 3729254"/>
              <a:gd name="connsiteY3" fmla="*/ 589277 h 876300"/>
              <a:gd name="connsiteX4" fmla="*/ 3723751 w 3729254"/>
              <a:gd name="connsiteY4" fmla="*/ 816242 h 876300"/>
              <a:gd name="connsiteX5" fmla="*/ 3588226 w 3729254"/>
              <a:gd name="connsiteY5" fmla="*/ 876300 h 876300"/>
              <a:gd name="connsiteX6" fmla="*/ 268452 w 3729254"/>
              <a:gd name="connsiteY6" fmla="*/ 876300 h 876300"/>
              <a:gd name="connsiteX7" fmla="*/ 178647 w 3729254"/>
              <a:gd name="connsiteY7" fmla="*/ 839102 h 876300"/>
              <a:gd name="connsiteX8" fmla="*/ 141449 w 3729254"/>
              <a:gd name="connsiteY8" fmla="*/ 749297 h 876300"/>
              <a:gd name="connsiteX9" fmla="*/ 141449 w 3729254"/>
              <a:gd name="connsiteY9" fmla="*/ 241303 h 876300"/>
              <a:gd name="connsiteX0" fmla="*/ 141449 w 3729254"/>
              <a:gd name="connsiteY0" fmla="*/ 241303 h 876300"/>
              <a:gd name="connsiteX1" fmla="*/ 178647 w 3729254"/>
              <a:gd name="connsiteY1" fmla="*/ 151498 h 876300"/>
              <a:gd name="connsiteX2" fmla="*/ 1213332 w 3729254"/>
              <a:gd name="connsiteY2" fmla="*/ 0 h 876300"/>
              <a:gd name="connsiteX3" fmla="*/ 3555209 w 3729254"/>
              <a:gd name="connsiteY3" fmla="*/ 589277 h 876300"/>
              <a:gd name="connsiteX4" fmla="*/ 3723751 w 3729254"/>
              <a:gd name="connsiteY4" fmla="*/ 816242 h 876300"/>
              <a:gd name="connsiteX5" fmla="*/ 3588226 w 3729254"/>
              <a:gd name="connsiteY5" fmla="*/ 876300 h 876300"/>
              <a:gd name="connsiteX6" fmla="*/ 268452 w 3729254"/>
              <a:gd name="connsiteY6" fmla="*/ 876300 h 876300"/>
              <a:gd name="connsiteX7" fmla="*/ 178647 w 3729254"/>
              <a:gd name="connsiteY7" fmla="*/ 839102 h 876300"/>
              <a:gd name="connsiteX8" fmla="*/ 141449 w 3729254"/>
              <a:gd name="connsiteY8" fmla="*/ 749297 h 876300"/>
              <a:gd name="connsiteX9" fmla="*/ 141449 w 3729254"/>
              <a:gd name="connsiteY9" fmla="*/ 241303 h 876300"/>
              <a:gd name="connsiteX0" fmla="*/ 141449 w 3729254"/>
              <a:gd name="connsiteY0" fmla="*/ 241303 h 876300"/>
              <a:gd name="connsiteX1" fmla="*/ 178647 w 3729254"/>
              <a:gd name="connsiteY1" fmla="*/ 151498 h 876300"/>
              <a:gd name="connsiteX2" fmla="*/ 1213332 w 3729254"/>
              <a:gd name="connsiteY2" fmla="*/ 0 h 876300"/>
              <a:gd name="connsiteX3" fmla="*/ 3555209 w 3729254"/>
              <a:gd name="connsiteY3" fmla="*/ 589277 h 876300"/>
              <a:gd name="connsiteX4" fmla="*/ 3723751 w 3729254"/>
              <a:gd name="connsiteY4" fmla="*/ 816242 h 876300"/>
              <a:gd name="connsiteX5" fmla="*/ 3588226 w 3729254"/>
              <a:gd name="connsiteY5" fmla="*/ 876300 h 876300"/>
              <a:gd name="connsiteX6" fmla="*/ 268452 w 3729254"/>
              <a:gd name="connsiteY6" fmla="*/ 876300 h 876300"/>
              <a:gd name="connsiteX7" fmla="*/ 178647 w 3729254"/>
              <a:gd name="connsiteY7" fmla="*/ 839102 h 876300"/>
              <a:gd name="connsiteX8" fmla="*/ 141449 w 3729254"/>
              <a:gd name="connsiteY8" fmla="*/ 749297 h 876300"/>
              <a:gd name="connsiteX9" fmla="*/ 141449 w 3729254"/>
              <a:gd name="connsiteY9" fmla="*/ 241303 h 876300"/>
              <a:gd name="connsiteX0" fmla="*/ 141449 w 3729254"/>
              <a:gd name="connsiteY0" fmla="*/ 241303 h 876300"/>
              <a:gd name="connsiteX1" fmla="*/ 178647 w 3729254"/>
              <a:gd name="connsiteY1" fmla="*/ 151498 h 876300"/>
              <a:gd name="connsiteX2" fmla="*/ 1213332 w 3729254"/>
              <a:gd name="connsiteY2" fmla="*/ 0 h 876300"/>
              <a:gd name="connsiteX3" fmla="*/ 3555209 w 3729254"/>
              <a:gd name="connsiteY3" fmla="*/ 589277 h 876300"/>
              <a:gd name="connsiteX4" fmla="*/ 3723751 w 3729254"/>
              <a:gd name="connsiteY4" fmla="*/ 816242 h 876300"/>
              <a:gd name="connsiteX5" fmla="*/ 3588226 w 3729254"/>
              <a:gd name="connsiteY5" fmla="*/ 876300 h 876300"/>
              <a:gd name="connsiteX6" fmla="*/ 268452 w 3729254"/>
              <a:gd name="connsiteY6" fmla="*/ 876300 h 876300"/>
              <a:gd name="connsiteX7" fmla="*/ 178647 w 3729254"/>
              <a:gd name="connsiteY7" fmla="*/ 839102 h 876300"/>
              <a:gd name="connsiteX8" fmla="*/ 141449 w 3729254"/>
              <a:gd name="connsiteY8" fmla="*/ 749297 h 876300"/>
              <a:gd name="connsiteX9" fmla="*/ 141449 w 3729254"/>
              <a:gd name="connsiteY9" fmla="*/ 241303 h 876300"/>
              <a:gd name="connsiteX0" fmla="*/ 0 w 3587805"/>
              <a:gd name="connsiteY0" fmla="*/ 267182 h 902179"/>
              <a:gd name="connsiteX1" fmla="*/ 890638 w 3587805"/>
              <a:gd name="connsiteY1" fmla="*/ 40217 h 902179"/>
              <a:gd name="connsiteX2" fmla="*/ 1071883 w 3587805"/>
              <a:gd name="connsiteY2" fmla="*/ 25879 h 902179"/>
              <a:gd name="connsiteX3" fmla="*/ 3413760 w 3587805"/>
              <a:gd name="connsiteY3" fmla="*/ 615156 h 902179"/>
              <a:gd name="connsiteX4" fmla="*/ 3582302 w 3587805"/>
              <a:gd name="connsiteY4" fmla="*/ 842121 h 902179"/>
              <a:gd name="connsiteX5" fmla="*/ 3446777 w 3587805"/>
              <a:gd name="connsiteY5" fmla="*/ 902179 h 902179"/>
              <a:gd name="connsiteX6" fmla="*/ 127003 w 3587805"/>
              <a:gd name="connsiteY6" fmla="*/ 902179 h 902179"/>
              <a:gd name="connsiteX7" fmla="*/ 37198 w 3587805"/>
              <a:gd name="connsiteY7" fmla="*/ 864981 h 902179"/>
              <a:gd name="connsiteX8" fmla="*/ 0 w 3587805"/>
              <a:gd name="connsiteY8" fmla="*/ 775176 h 902179"/>
              <a:gd name="connsiteX9" fmla="*/ 0 w 3587805"/>
              <a:gd name="connsiteY9" fmla="*/ 267182 h 902179"/>
              <a:gd name="connsiteX0" fmla="*/ 0 w 3587805"/>
              <a:gd name="connsiteY0" fmla="*/ 775176 h 902179"/>
              <a:gd name="connsiteX1" fmla="*/ 890638 w 3587805"/>
              <a:gd name="connsiteY1" fmla="*/ 40217 h 902179"/>
              <a:gd name="connsiteX2" fmla="*/ 1071883 w 3587805"/>
              <a:gd name="connsiteY2" fmla="*/ 25879 h 902179"/>
              <a:gd name="connsiteX3" fmla="*/ 3413760 w 3587805"/>
              <a:gd name="connsiteY3" fmla="*/ 615156 h 902179"/>
              <a:gd name="connsiteX4" fmla="*/ 3582302 w 3587805"/>
              <a:gd name="connsiteY4" fmla="*/ 842121 h 902179"/>
              <a:gd name="connsiteX5" fmla="*/ 3446777 w 3587805"/>
              <a:gd name="connsiteY5" fmla="*/ 902179 h 902179"/>
              <a:gd name="connsiteX6" fmla="*/ 127003 w 3587805"/>
              <a:gd name="connsiteY6" fmla="*/ 902179 h 902179"/>
              <a:gd name="connsiteX7" fmla="*/ 37198 w 3587805"/>
              <a:gd name="connsiteY7" fmla="*/ 864981 h 902179"/>
              <a:gd name="connsiteX8" fmla="*/ 0 w 3587805"/>
              <a:gd name="connsiteY8" fmla="*/ 775176 h 902179"/>
              <a:gd name="connsiteX0" fmla="*/ 127272 w 3677879"/>
              <a:gd name="connsiteY0" fmla="*/ 864981 h 1008641"/>
              <a:gd name="connsiteX1" fmla="*/ 980712 w 3677879"/>
              <a:gd name="connsiteY1" fmla="*/ 40217 h 1008641"/>
              <a:gd name="connsiteX2" fmla="*/ 1161957 w 3677879"/>
              <a:gd name="connsiteY2" fmla="*/ 25879 h 1008641"/>
              <a:gd name="connsiteX3" fmla="*/ 3503834 w 3677879"/>
              <a:gd name="connsiteY3" fmla="*/ 615156 h 1008641"/>
              <a:gd name="connsiteX4" fmla="*/ 3672376 w 3677879"/>
              <a:gd name="connsiteY4" fmla="*/ 842121 h 1008641"/>
              <a:gd name="connsiteX5" fmla="*/ 3536851 w 3677879"/>
              <a:gd name="connsiteY5" fmla="*/ 902179 h 1008641"/>
              <a:gd name="connsiteX6" fmla="*/ 217077 w 3677879"/>
              <a:gd name="connsiteY6" fmla="*/ 902179 h 1008641"/>
              <a:gd name="connsiteX7" fmla="*/ 127272 w 3677879"/>
              <a:gd name="connsiteY7" fmla="*/ 864981 h 1008641"/>
              <a:gd name="connsiteX0" fmla="*/ 127272 w 3586439"/>
              <a:gd name="connsiteY0" fmla="*/ 765921 h 909581"/>
              <a:gd name="connsiteX1" fmla="*/ 889272 w 3586439"/>
              <a:gd name="connsiteY1" fmla="*/ 40217 h 909581"/>
              <a:gd name="connsiteX2" fmla="*/ 1070517 w 3586439"/>
              <a:gd name="connsiteY2" fmla="*/ 25879 h 909581"/>
              <a:gd name="connsiteX3" fmla="*/ 3412394 w 3586439"/>
              <a:gd name="connsiteY3" fmla="*/ 615156 h 909581"/>
              <a:gd name="connsiteX4" fmla="*/ 3580936 w 3586439"/>
              <a:gd name="connsiteY4" fmla="*/ 842121 h 909581"/>
              <a:gd name="connsiteX5" fmla="*/ 3445411 w 3586439"/>
              <a:gd name="connsiteY5" fmla="*/ 902179 h 909581"/>
              <a:gd name="connsiteX6" fmla="*/ 125637 w 3586439"/>
              <a:gd name="connsiteY6" fmla="*/ 902179 h 909581"/>
              <a:gd name="connsiteX7" fmla="*/ 127272 w 3586439"/>
              <a:gd name="connsiteY7" fmla="*/ 765921 h 909581"/>
              <a:gd name="connsiteX0" fmla="*/ 127272 w 3563579"/>
              <a:gd name="connsiteY0" fmla="*/ 765921 h 909581"/>
              <a:gd name="connsiteX1" fmla="*/ 866412 w 3563579"/>
              <a:gd name="connsiteY1" fmla="*/ 40217 h 909581"/>
              <a:gd name="connsiteX2" fmla="*/ 1047657 w 3563579"/>
              <a:gd name="connsiteY2" fmla="*/ 25879 h 909581"/>
              <a:gd name="connsiteX3" fmla="*/ 3389534 w 3563579"/>
              <a:gd name="connsiteY3" fmla="*/ 615156 h 909581"/>
              <a:gd name="connsiteX4" fmla="*/ 3558076 w 3563579"/>
              <a:gd name="connsiteY4" fmla="*/ 842121 h 909581"/>
              <a:gd name="connsiteX5" fmla="*/ 3422551 w 3563579"/>
              <a:gd name="connsiteY5" fmla="*/ 902179 h 909581"/>
              <a:gd name="connsiteX6" fmla="*/ 102777 w 3563579"/>
              <a:gd name="connsiteY6" fmla="*/ 902179 h 909581"/>
              <a:gd name="connsiteX7" fmla="*/ 127272 w 3563579"/>
              <a:gd name="connsiteY7" fmla="*/ 765921 h 909581"/>
              <a:gd name="connsiteX0" fmla="*/ 165372 w 3601679"/>
              <a:gd name="connsiteY0" fmla="*/ 765921 h 902179"/>
              <a:gd name="connsiteX1" fmla="*/ 904512 w 3601679"/>
              <a:gd name="connsiteY1" fmla="*/ 40217 h 902179"/>
              <a:gd name="connsiteX2" fmla="*/ 1085757 w 3601679"/>
              <a:gd name="connsiteY2" fmla="*/ 25879 h 902179"/>
              <a:gd name="connsiteX3" fmla="*/ 3427634 w 3601679"/>
              <a:gd name="connsiteY3" fmla="*/ 615156 h 902179"/>
              <a:gd name="connsiteX4" fmla="*/ 3596176 w 3601679"/>
              <a:gd name="connsiteY4" fmla="*/ 842121 h 902179"/>
              <a:gd name="connsiteX5" fmla="*/ 3460651 w 3601679"/>
              <a:gd name="connsiteY5" fmla="*/ 902179 h 902179"/>
              <a:gd name="connsiteX6" fmla="*/ 140877 w 3601679"/>
              <a:gd name="connsiteY6" fmla="*/ 902179 h 902179"/>
              <a:gd name="connsiteX7" fmla="*/ 165372 w 3601679"/>
              <a:gd name="connsiteY7" fmla="*/ 765921 h 902179"/>
              <a:gd name="connsiteX0" fmla="*/ 165372 w 3601679"/>
              <a:gd name="connsiteY0" fmla="*/ 750681 h 886939"/>
              <a:gd name="connsiteX1" fmla="*/ 881652 w 3601679"/>
              <a:gd name="connsiteY1" fmla="*/ 40217 h 886939"/>
              <a:gd name="connsiteX2" fmla="*/ 1085757 w 3601679"/>
              <a:gd name="connsiteY2" fmla="*/ 10639 h 886939"/>
              <a:gd name="connsiteX3" fmla="*/ 3427634 w 3601679"/>
              <a:gd name="connsiteY3" fmla="*/ 599916 h 886939"/>
              <a:gd name="connsiteX4" fmla="*/ 3596176 w 3601679"/>
              <a:gd name="connsiteY4" fmla="*/ 826881 h 886939"/>
              <a:gd name="connsiteX5" fmla="*/ 3460651 w 3601679"/>
              <a:gd name="connsiteY5" fmla="*/ 886939 h 886939"/>
              <a:gd name="connsiteX6" fmla="*/ 140877 w 3601679"/>
              <a:gd name="connsiteY6" fmla="*/ 886939 h 886939"/>
              <a:gd name="connsiteX7" fmla="*/ 165372 w 3601679"/>
              <a:gd name="connsiteY7" fmla="*/ 750681 h 886939"/>
              <a:gd name="connsiteX0" fmla="*/ 165372 w 3601679"/>
              <a:gd name="connsiteY0" fmla="*/ 750681 h 886939"/>
              <a:gd name="connsiteX1" fmla="*/ 866412 w 3601679"/>
              <a:gd name="connsiteY1" fmla="*/ 40217 h 886939"/>
              <a:gd name="connsiteX2" fmla="*/ 1085757 w 3601679"/>
              <a:gd name="connsiteY2" fmla="*/ 10639 h 886939"/>
              <a:gd name="connsiteX3" fmla="*/ 3427634 w 3601679"/>
              <a:gd name="connsiteY3" fmla="*/ 599916 h 886939"/>
              <a:gd name="connsiteX4" fmla="*/ 3596176 w 3601679"/>
              <a:gd name="connsiteY4" fmla="*/ 826881 h 886939"/>
              <a:gd name="connsiteX5" fmla="*/ 3460651 w 3601679"/>
              <a:gd name="connsiteY5" fmla="*/ 886939 h 886939"/>
              <a:gd name="connsiteX6" fmla="*/ 140877 w 3601679"/>
              <a:gd name="connsiteY6" fmla="*/ 886939 h 886939"/>
              <a:gd name="connsiteX7" fmla="*/ 165372 w 3601679"/>
              <a:gd name="connsiteY7" fmla="*/ 750681 h 886939"/>
              <a:gd name="connsiteX0" fmla="*/ 165372 w 3601679"/>
              <a:gd name="connsiteY0" fmla="*/ 740042 h 876300"/>
              <a:gd name="connsiteX1" fmla="*/ 866412 w 3601679"/>
              <a:gd name="connsiteY1" fmla="*/ 29578 h 876300"/>
              <a:gd name="connsiteX2" fmla="*/ 1085757 w 3601679"/>
              <a:gd name="connsiteY2" fmla="*/ 0 h 876300"/>
              <a:gd name="connsiteX3" fmla="*/ 3427634 w 3601679"/>
              <a:gd name="connsiteY3" fmla="*/ 589277 h 876300"/>
              <a:gd name="connsiteX4" fmla="*/ 3596176 w 3601679"/>
              <a:gd name="connsiteY4" fmla="*/ 816242 h 876300"/>
              <a:gd name="connsiteX5" fmla="*/ 3460651 w 3601679"/>
              <a:gd name="connsiteY5" fmla="*/ 876300 h 876300"/>
              <a:gd name="connsiteX6" fmla="*/ 140877 w 3601679"/>
              <a:gd name="connsiteY6" fmla="*/ 876300 h 876300"/>
              <a:gd name="connsiteX7" fmla="*/ 165372 w 3601679"/>
              <a:gd name="connsiteY7" fmla="*/ 740042 h 876300"/>
              <a:gd name="connsiteX0" fmla="*/ 165372 w 3601679"/>
              <a:gd name="connsiteY0" fmla="*/ 773541 h 909799"/>
              <a:gd name="connsiteX1" fmla="*/ 866412 w 3601679"/>
              <a:gd name="connsiteY1" fmla="*/ 63077 h 909799"/>
              <a:gd name="connsiteX2" fmla="*/ 1085757 w 3601679"/>
              <a:gd name="connsiteY2" fmla="*/ 33499 h 909799"/>
              <a:gd name="connsiteX3" fmla="*/ 3427634 w 3601679"/>
              <a:gd name="connsiteY3" fmla="*/ 622776 h 909799"/>
              <a:gd name="connsiteX4" fmla="*/ 3596176 w 3601679"/>
              <a:gd name="connsiteY4" fmla="*/ 849741 h 909799"/>
              <a:gd name="connsiteX5" fmla="*/ 3460651 w 3601679"/>
              <a:gd name="connsiteY5" fmla="*/ 909799 h 909799"/>
              <a:gd name="connsiteX6" fmla="*/ 140877 w 3601679"/>
              <a:gd name="connsiteY6" fmla="*/ 909799 h 909799"/>
              <a:gd name="connsiteX7" fmla="*/ 165372 w 3601679"/>
              <a:gd name="connsiteY7" fmla="*/ 773541 h 909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1679" h="909799">
                <a:moveTo>
                  <a:pt x="165372" y="773541"/>
                </a:moveTo>
                <a:cubicBezTo>
                  <a:pt x="292644" y="629881"/>
                  <a:pt x="693965" y="202927"/>
                  <a:pt x="866412" y="63077"/>
                </a:cubicBezTo>
                <a:cubicBezTo>
                  <a:pt x="976479" y="0"/>
                  <a:pt x="1052073" y="33499"/>
                  <a:pt x="1085757" y="33499"/>
                </a:cubicBezTo>
                <a:lnTo>
                  <a:pt x="3427634" y="622776"/>
                </a:lnTo>
                <a:cubicBezTo>
                  <a:pt x="3534314" y="633599"/>
                  <a:pt x="3583053" y="748564"/>
                  <a:pt x="3596176" y="849741"/>
                </a:cubicBezTo>
                <a:cubicBezTo>
                  <a:pt x="3601679" y="897578"/>
                  <a:pt x="3494335" y="909799"/>
                  <a:pt x="3460651" y="909799"/>
                </a:cubicBezTo>
                <a:lnTo>
                  <a:pt x="140877" y="909799"/>
                </a:lnTo>
                <a:cubicBezTo>
                  <a:pt x="107194" y="909799"/>
                  <a:pt x="0" y="909581"/>
                  <a:pt x="165372" y="77354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Freeform 31"/>
          <p:cNvSpPr>
            <a:spLocks noChangeAspect="1"/>
          </p:cNvSpPr>
          <p:nvPr/>
        </p:nvSpPr>
        <p:spPr>
          <a:xfrm>
            <a:off x="842878" y="2708526"/>
            <a:ext cx="2985309" cy="3095569"/>
          </a:xfrm>
          <a:custGeom>
            <a:avLst/>
            <a:gdLst>
              <a:gd name="connsiteX0" fmla="*/ 1 w 1168400"/>
              <a:gd name="connsiteY0" fmla="*/ 368673 h 965200"/>
              <a:gd name="connsiteX1" fmla="*/ 584200 w 1168400"/>
              <a:gd name="connsiteY1" fmla="*/ 0 h 965200"/>
              <a:gd name="connsiteX2" fmla="*/ 1168399 w 1168400"/>
              <a:gd name="connsiteY2" fmla="*/ 368673 h 965200"/>
              <a:gd name="connsiteX3" fmla="*/ 945255 w 1168400"/>
              <a:gd name="connsiteY3" fmla="*/ 965198 h 965200"/>
              <a:gd name="connsiteX4" fmla="*/ 223145 w 1168400"/>
              <a:gd name="connsiteY4" fmla="*/ 965198 h 965200"/>
              <a:gd name="connsiteX5" fmla="*/ 1 w 1168400"/>
              <a:gd name="connsiteY5" fmla="*/ 368673 h 965200"/>
              <a:gd name="connsiteX0" fmla="*/ 0 w 1168398"/>
              <a:gd name="connsiteY0" fmla="*/ 368673 h 965198"/>
              <a:gd name="connsiteX1" fmla="*/ 584199 w 1168398"/>
              <a:gd name="connsiteY1" fmla="*/ 0 h 965198"/>
              <a:gd name="connsiteX2" fmla="*/ 1168398 w 1168398"/>
              <a:gd name="connsiteY2" fmla="*/ 368673 h 965198"/>
              <a:gd name="connsiteX3" fmla="*/ 945254 w 1168398"/>
              <a:gd name="connsiteY3" fmla="*/ 965198 h 965198"/>
              <a:gd name="connsiteX4" fmla="*/ 223144 w 1168398"/>
              <a:gd name="connsiteY4" fmla="*/ 965198 h 965198"/>
              <a:gd name="connsiteX5" fmla="*/ 0 w 1168398"/>
              <a:gd name="connsiteY5" fmla="*/ 368673 h 965198"/>
              <a:gd name="connsiteX0" fmla="*/ 0 w 1400173"/>
              <a:gd name="connsiteY0" fmla="*/ 263898 h 965198"/>
              <a:gd name="connsiteX1" fmla="*/ 815974 w 1400173"/>
              <a:gd name="connsiteY1" fmla="*/ 0 h 965198"/>
              <a:gd name="connsiteX2" fmla="*/ 1400173 w 1400173"/>
              <a:gd name="connsiteY2" fmla="*/ 368673 h 965198"/>
              <a:gd name="connsiteX3" fmla="*/ 1177029 w 1400173"/>
              <a:gd name="connsiteY3" fmla="*/ 965198 h 965198"/>
              <a:gd name="connsiteX4" fmla="*/ 454919 w 1400173"/>
              <a:gd name="connsiteY4" fmla="*/ 965198 h 965198"/>
              <a:gd name="connsiteX5" fmla="*/ 0 w 1400173"/>
              <a:gd name="connsiteY5" fmla="*/ 263898 h 965198"/>
              <a:gd name="connsiteX0" fmla="*/ 0 w 1400173"/>
              <a:gd name="connsiteY0" fmla="*/ 263898 h 965198"/>
              <a:gd name="connsiteX1" fmla="*/ 815974 w 1400173"/>
              <a:gd name="connsiteY1" fmla="*/ 0 h 965198"/>
              <a:gd name="connsiteX2" fmla="*/ 1400173 w 1400173"/>
              <a:gd name="connsiteY2" fmla="*/ 368673 h 965198"/>
              <a:gd name="connsiteX3" fmla="*/ 1177029 w 1400173"/>
              <a:gd name="connsiteY3" fmla="*/ 965198 h 965198"/>
              <a:gd name="connsiteX4" fmla="*/ 51694 w 1400173"/>
              <a:gd name="connsiteY4" fmla="*/ 828673 h 965198"/>
              <a:gd name="connsiteX5" fmla="*/ 0 w 1400173"/>
              <a:gd name="connsiteY5" fmla="*/ 263898 h 965198"/>
              <a:gd name="connsiteX0" fmla="*/ 0 w 1400173"/>
              <a:gd name="connsiteY0" fmla="*/ 263898 h 1263648"/>
              <a:gd name="connsiteX1" fmla="*/ 815974 w 1400173"/>
              <a:gd name="connsiteY1" fmla="*/ 0 h 1263648"/>
              <a:gd name="connsiteX2" fmla="*/ 1400173 w 1400173"/>
              <a:gd name="connsiteY2" fmla="*/ 368673 h 1263648"/>
              <a:gd name="connsiteX3" fmla="*/ 1177029 w 1400173"/>
              <a:gd name="connsiteY3" fmla="*/ 1263648 h 1263648"/>
              <a:gd name="connsiteX4" fmla="*/ 51694 w 1400173"/>
              <a:gd name="connsiteY4" fmla="*/ 828673 h 1263648"/>
              <a:gd name="connsiteX5" fmla="*/ 0 w 1400173"/>
              <a:gd name="connsiteY5" fmla="*/ 263898 h 1263648"/>
              <a:gd name="connsiteX0" fmla="*/ 0 w 1177029"/>
              <a:gd name="connsiteY0" fmla="*/ 263898 h 1263648"/>
              <a:gd name="connsiteX1" fmla="*/ 815974 w 1177029"/>
              <a:gd name="connsiteY1" fmla="*/ 0 h 1263648"/>
              <a:gd name="connsiteX2" fmla="*/ 901698 w 1177029"/>
              <a:gd name="connsiteY2" fmla="*/ 305173 h 1263648"/>
              <a:gd name="connsiteX3" fmla="*/ 1177029 w 1177029"/>
              <a:gd name="connsiteY3" fmla="*/ 1263648 h 1263648"/>
              <a:gd name="connsiteX4" fmla="*/ 51694 w 1177029"/>
              <a:gd name="connsiteY4" fmla="*/ 828673 h 1263648"/>
              <a:gd name="connsiteX5" fmla="*/ 0 w 1177029"/>
              <a:gd name="connsiteY5" fmla="*/ 263898 h 1263648"/>
              <a:gd name="connsiteX0" fmla="*/ 0 w 1216023"/>
              <a:gd name="connsiteY0" fmla="*/ 263898 h 1263648"/>
              <a:gd name="connsiteX1" fmla="*/ 815974 w 1216023"/>
              <a:gd name="connsiteY1" fmla="*/ 0 h 1263648"/>
              <a:gd name="connsiteX2" fmla="*/ 1216023 w 1216023"/>
              <a:gd name="connsiteY2" fmla="*/ 375023 h 1263648"/>
              <a:gd name="connsiteX3" fmla="*/ 1177029 w 1216023"/>
              <a:gd name="connsiteY3" fmla="*/ 1263648 h 1263648"/>
              <a:gd name="connsiteX4" fmla="*/ 51694 w 1216023"/>
              <a:gd name="connsiteY4" fmla="*/ 828673 h 1263648"/>
              <a:gd name="connsiteX5" fmla="*/ 0 w 1216023"/>
              <a:gd name="connsiteY5" fmla="*/ 263898 h 1263648"/>
              <a:gd name="connsiteX0" fmla="*/ 0 w 1216023"/>
              <a:gd name="connsiteY0" fmla="*/ 263898 h 1263648"/>
              <a:gd name="connsiteX1" fmla="*/ 815974 w 1216023"/>
              <a:gd name="connsiteY1" fmla="*/ 0 h 1263648"/>
              <a:gd name="connsiteX2" fmla="*/ 1216023 w 1216023"/>
              <a:gd name="connsiteY2" fmla="*/ 375023 h 1263648"/>
              <a:gd name="connsiteX3" fmla="*/ 1177029 w 1216023"/>
              <a:gd name="connsiteY3" fmla="*/ 1263648 h 1263648"/>
              <a:gd name="connsiteX4" fmla="*/ 51694 w 1216023"/>
              <a:gd name="connsiteY4" fmla="*/ 828673 h 1263648"/>
              <a:gd name="connsiteX5" fmla="*/ 0 w 1216023"/>
              <a:gd name="connsiteY5" fmla="*/ 263898 h 1263648"/>
              <a:gd name="connsiteX0" fmla="*/ 0 w 1216023"/>
              <a:gd name="connsiteY0" fmla="*/ 263898 h 1263648"/>
              <a:gd name="connsiteX1" fmla="*/ 755649 w 1216023"/>
              <a:gd name="connsiteY1" fmla="*/ 0 h 1263648"/>
              <a:gd name="connsiteX2" fmla="*/ 1216023 w 1216023"/>
              <a:gd name="connsiteY2" fmla="*/ 375023 h 1263648"/>
              <a:gd name="connsiteX3" fmla="*/ 1177029 w 1216023"/>
              <a:gd name="connsiteY3" fmla="*/ 1263648 h 1263648"/>
              <a:gd name="connsiteX4" fmla="*/ 51694 w 1216023"/>
              <a:gd name="connsiteY4" fmla="*/ 828673 h 1263648"/>
              <a:gd name="connsiteX5" fmla="*/ 0 w 1216023"/>
              <a:gd name="connsiteY5" fmla="*/ 263898 h 1263648"/>
              <a:gd name="connsiteX0" fmla="*/ 0 w 1216023"/>
              <a:gd name="connsiteY0" fmla="*/ 76573 h 1076323"/>
              <a:gd name="connsiteX1" fmla="*/ 755649 w 1216023"/>
              <a:gd name="connsiteY1" fmla="*/ 0 h 1076323"/>
              <a:gd name="connsiteX2" fmla="*/ 1216023 w 1216023"/>
              <a:gd name="connsiteY2" fmla="*/ 187698 h 1076323"/>
              <a:gd name="connsiteX3" fmla="*/ 1177029 w 1216023"/>
              <a:gd name="connsiteY3" fmla="*/ 1076323 h 1076323"/>
              <a:gd name="connsiteX4" fmla="*/ 51694 w 1216023"/>
              <a:gd name="connsiteY4" fmla="*/ 641348 h 1076323"/>
              <a:gd name="connsiteX5" fmla="*/ 0 w 1216023"/>
              <a:gd name="connsiteY5" fmla="*/ 76573 h 1076323"/>
              <a:gd name="connsiteX0" fmla="*/ 0 w 1216023"/>
              <a:gd name="connsiteY0" fmla="*/ 232148 h 1231898"/>
              <a:gd name="connsiteX1" fmla="*/ 755649 w 1216023"/>
              <a:gd name="connsiteY1" fmla="*/ 0 h 1231898"/>
              <a:gd name="connsiteX2" fmla="*/ 1216023 w 1216023"/>
              <a:gd name="connsiteY2" fmla="*/ 343273 h 1231898"/>
              <a:gd name="connsiteX3" fmla="*/ 1177029 w 1216023"/>
              <a:gd name="connsiteY3" fmla="*/ 1231898 h 1231898"/>
              <a:gd name="connsiteX4" fmla="*/ 51694 w 1216023"/>
              <a:gd name="connsiteY4" fmla="*/ 796923 h 1231898"/>
              <a:gd name="connsiteX5" fmla="*/ 0 w 1216023"/>
              <a:gd name="connsiteY5" fmla="*/ 232148 h 1231898"/>
              <a:gd name="connsiteX0" fmla="*/ 0 w 1177029"/>
              <a:gd name="connsiteY0" fmla="*/ 232148 h 1231898"/>
              <a:gd name="connsiteX1" fmla="*/ 755649 w 1177029"/>
              <a:gd name="connsiteY1" fmla="*/ 0 h 1231898"/>
              <a:gd name="connsiteX2" fmla="*/ 904873 w 1177029"/>
              <a:gd name="connsiteY2" fmla="*/ 44823 h 1231898"/>
              <a:gd name="connsiteX3" fmla="*/ 1177029 w 1177029"/>
              <a:gd name="connsiteY3" fmla="*/ 1231898 h 1231898"/>
              <a:gd name="connsiteX4" fmla="*/ 51694 w 1177029"/>
              <a:gd name="connsiteY4" fmla="*/ 796923 h 1231898"/>
              <a:gd name="connsiteX5" fmla="*/ 0 w 1177029"/>
              <a:gd name="connsiteY5" fmla="*/ 232148 h 1231898"/>
              <a:gd name="connsiteX0" fmla="*/ 0 w 1177029"/>
              <a:gd name="connsiteY0" fmla="*/ 249891 h 1249641"/>
              <a:gd name="connsiteX1" fmla="*/ 755649 w 1177029"/>
              <a:gd name="connsiteY1" fmla="*/ 17743 h 1249641"/>
              <a:gd name="connsiteX2" fmla="*/ 904873 w 1177029"/>
              <a:gd name="connsiteY2" fmla="*/ 62566 h 1249641"/>
              <a:gd name="connsiteX3" fmla="*/ 1177029 w 1177029"/>
              <a:gd name="connsiteY3" fmla="*/ 1249641 h 1249641"/>
              <a:gd name="connsiteX4" fmla="*/ 51694 w 1177029"/>
              <a:gd name="connsiteY4" fmla="*/ 814666 h 1249641"/>
              <a:gd name="connsiteX5" fmla="*/ 0 w 1177029"/>
              <a:gd name="connsiteY5" fmla="*/ 249891 h 1249641"/>
              <a:gd name="connsiteX0" fmla="*/ 0 w 1177029"/>
              <a:gd name="connsiteY0" fmla="*/ 255307 h 1255057"/>
              <a:gd name="connsiteX1" fmla="*/ 755649 w 1177029"/>
              <a:gd name="connsiteY1" fmla="*/ 23159 h 1255057"/>
              <a:gd name="connsiteX2" fmla="*/ 904873 w 1177029"/>
              <a:gd name="connsiteY2" fmla="*/ 67982 h 1255057"/>
              <a:gd name="connsiteX3" fmla="*/ 1177029 w 1177029"/>
              <a:gd name="connsiteY3" fmla="*/ 1255057 h 1255057"/>
              <a:gd name="connsiteX4" fmla="*/ 51694 w 1177029"/>
              <a:gd name="connsiteY4" fmla="*/ 820082 h 1255057"/>
              <a:gd name="connsiteX5" fmla="*/ 0 w 1177029"/>
              <a:gd name="connsiteY5" fmla="*/ 255307 h 1255057"/>
              <a:gd name="connsiteX0" fmla="*/ 0 w 1177029"/>
              <a:gd name="connsiteY0" fmla="*/ 255307 h 1255057"/>
              <a:gd name="connsiteX1" fmla="*/ 755649 w 1177029"/>
              <a:gd name="connsiteY1" fmla="*/ 23159 h 1255057"/>
              <a:gd name="connsiteX2" fmla="*/ 904873 w 1177029"/>
              <a:gd name="connsiteY2" fmla="*/ 67982 h 1255057"/>
              <a:gd name="connsiteX3" fmla="*/ 981075 w 1177029"/>
              <a:gd name="connsiteY3" fmla="*/ 407335 h 1255057"/>
              <a:gd name="connsiteX4" fmla="*/ 1177029 w 1177029"/>
              <a:gd name="connsiteY4" fmla="*/ 1255057 h 1255057"/>
              <a:gd name="connsiteX5" fmla="*/ 51694 w 1177029"/>
              <a:gd name="connsiteY5" fmla="*/ 820082 h 1255057"/>
              <a:gd name="connsiteX6" fmla="*/ 0 w 1177029"/>
              <a:gd name="connsiteY6" fmla="*/ 255307 h 1255057"/>
              <a:gd name="connsiteX0" fmla="*/ 0 w 1177029"/>
              <a:gd name="connsiteY0" fmla="*/ 255307 h 1255057"/>
              <a:gd name="connsiteX1" fmla="*/ 755649 w 1177029"/>
              <a:gd name="connsiteY1" fmla="*/ 23159 h 1255057"/>
              <a:gd name="connsiteX2" fmla="*/ 904873 w 1177029"/>
              <a:gd name="connsiteY2" fmla="*/ 67982 h 1255057"/>
              <a:gd name="connsiteX3" fmla="*/ 1162050 w 1177029"/>
              <a:gd name="connsiteY3" fmla="*/ 334310 h 1255057"/>
              <a:gd name="connsiteX4" fmla="*/ 1177029 w 1177029"/>
              <a:gd name="connsiteY4" fmla="*/ 1255057 h 1255057"/>
              <a:gd name="connsiteX5" fmla="*/ 51694 w 1177029"/>
              <a:gd name="connsiteY5" fmla="*/ 820082 h 1255057"/>
              <a:gd name="connsiteX6" fmla="*/ 0 w 1177029"/>
              <a:gd name="connsiteY6" fmla="*/ 255307 h 1255057"/>
              <a:gd name="connsiteX0" fmla="*/ 0 w 1177029"/>
              <a:gd name="connsiteY0" fmla="*/ 255307 h 1255057"/>
              <a:gd name="connsiteX1" fmla="*/ 755649 w 1177029"/>
              <a:gd name="connsiteY1" fmla="*/ 23159 h 1255057"/>
              <a:gd name="connsiteX2" fmla="*/ 904873 w 1177029"/>
              <a:gd name="connsiteY2" fmla="*/ 67982 h 1255057"/>
              <a:gd name="connsiteX3" fmla="*/ 1162050 w 1177029"/>
              <a:gd name="connsiteY3" fmla="*/ 334310 h 1255057"/>
              <a:gd name="connsiteX4" fmla="*/ 1168400 w 1177029"/>
              <a:gd name="connsiteY4" fmla="*/ 708960 h 1255057"/>
              <a:gd name="connsiteX5" fmla="*/ 1177029 w 1177029"/>
              <a:gd name="connsiteY5" fmla="*/ 1255057 h 1255057"/>
              <a:gd name="connsiteX6" fmla="*/ 51694 w 1177029"/>
              <a:gd name="connsiteY6" fmla="*/ 820082 h 1255057"/>
              <a:gd name="connsiteX7" fmla="*/ 0 w 1177029"/>
              <a:gd name="connsiteY7" fmla="*/ 255307 h 1255057"/>
              <a:gd name="connsiteX0" fmla="*/ 0 w 1206500"/>
              <a:gd name="connsiteY0" fmla="*/ 255307 h 1255057"/>
              <a:gd name="connsiteX1" fmla="*/ 755649 w 1206500"/>
              <a:gd name="connsiteY1" fmla="*/ 23159 h 1255057"/>
              <a:gd name="connsiteX2" fmla="*/ 904873 w 1206500"/>
              <a:gd name="connsiteY2" fmla="*/ 67982 h 1255057"/>
              <a:gd name="connsiteX3" fmla="*/ 1162050 w 1206500"/>
              <a:gd name="connsiteY3" fmla="*/ 334310 h 1255057"/>
              <a:gd name="connsiteX4" fmla="*/ 1206500 w 1206500"/>
              <a:gd name="connsiteY4" fmla="*/ 489885 h 1255057"/>
              <a:gd name="connsiteX5" fmla="*/ 1177029 w 1206500"/>
              <a:gd name="connsiteY5" fmla="*/ 1255057 h 1255057"/>
              <a:gd name="connsiteX6" fmla="*/ 51694 w 1206500"/>
              <a:gd name="connsiteY6" fmla="*/ 820082 h 1255057"/>
              <a:gd name="connsiteX7" fmla="*/ 0 w 1206500"/>
              <a:gd name="connsiteY7" fmla="*/ 255307 h 1255057"/>
              <a:gd name="connsiteX0" fmla="*/ 0 w 1210733"/>
              <a:gd name="connsiteY0" fmla="*/ 255307 h 1255057"/>
              <a:gd name="connsiteX1" fmla="*/ 755649 w 1210733"/>
              <a:gd name="connsiteY1" fmla="*/ 23159 h 1255057"/>
              <a:gd name="connsiteX2" fmla="*/ 904873 w 1210733"/>
              <a:gd name="connsiteY2" fmla="*/ 67982 h 1255057"/>
              <a:gd name="connsiteX3" fmla="*/ 1162050 w 1210733"/>
              <a:gd name="connsiteY3" fmla="*/ 334310 h 1255057"/>
              <a:gd name="connsiteX4" fmla="*/ 1206500 w 1210733"/>
              <a:gd name="connsiteY4" fmla="*/ 489885 h 1255057"/>
              <a:gd name="connsiteX5" fmla="*/ 1177029 w 1210733"/>
              <a:gd name="connsiteY5" fmla="*/ 1255057 h 1255057"/>
              <a:gd name="connsiteX6" fmla="*/ 51694 w 1210733"/>
              <a:gd name="connsiteY6" fmla="*/ 820082 h 1255057"/>
              <a:gd name="connsiteX7" fmla="*/ 0 w 1210733"/>
              <a:gd name="connsiteY7" fmla="*/ 255307 h 1255057"/>
              <a:gd name="connsiteX0" fmla="*/ 0 w 1210733"/>
              <a:gd name="connsiteY0" fmla="*/ 255307 h 1255057"/>
              <a:gd name="connsiteX1" fmla="*/ 755649 w 1210733"/>
              <a:gd name="connsiteY1" fmla="*/ 23159 h 1255057"/>
              <a:gd name="connsiteX2" fmla="*/ 904873 w 1210733"/>
              <a:gd name="connsiteY2" fmla="*/ 67982 h 1255057"/>
              <a:gd name="connsiteX3" fmla="*/ 1162050 w 1210733"/>
              <a:gd name="connsiteY3" fmla="*/ 334310 h 1255057"/>
              <a:gd name="connsiteX4" fmla="*/ 1206500 w 1210733"/>
              <a:gd name="connsiteY4" fmla="*/ 489885 h 1255057"/>
              <a:gd name="connsiteX5" fmla="*/ 1177029 w 1210733"/>
              <a:gd name="connsiteY5" fmla="*/ 1255057 h 1255057"/>
              <a:gd name="connsiteX6" fmla="*/ 51694 w 1210733"/>
              <a:gd name="connsiteY6" fmla="*/ 820082 h 1255057"/>
              <a:gd name="connsiteX7" fmla="*/ 0 w 1210733"/>
              <a:gd name="connsiteY7" fmla="*/ 255307 h 1255057"/>
              <a:gd name="connsiteX0" fmla="*/ 0 w 1210733"/>
              <a:gd name="connsiteY0" fmla="*/ 255307 h 1255057"/>
              <a:gd name="connsiteX1" fmla="*/ 64685 w 1210733"/>
              <a:gd name="connsiteY1" fmla="*/ 235249 h 1255057"/>
              <a:gd name="connsiteX2" fmla="*/ 755649 w 1210733"/>
              <a:gd name="connsiteY2" fmla="*/ 23159 h 1255057"/>
              <a:gd name="connsiteX3" fmla="*/ 904873 w 1210733"/>
              <a:gd name="connsiteY3" fmla="*/ 67982 h 1255057"/>
              <a:gd name="connsiteX4" fmla="*/ 1162050 w 1210733"/>
              <a:gd name="connsiteY4" fmla="*/ 334310 h 1255057"/>
              <a:gd name="connsiteX5" fmla="*/ 1206500 w 1210733"/>
              <a:gd name="connsiteY5" fmla="*/ 489885 h 1255057"/>
              <a:gd name="connsiteX6" fmla="*/ 1177029 w 1210733"/>
              <a:gd name="connsiteY6" fmla="*/ 1255057 h 1255057"/>
              <a:gd name="connsiteX7" fmla="*/ 51694 w 1210733"/>
              <a:gd name="connsiteY7" fmla="*/ 820082 h 1255057"/>
              <a:gd name="connsiteX8" fmla="*/ 0 w 1210733"/>
              <a:gd name="connsiteY8" fmla="*/ 255307 h 1255057"/>
              <a:gd name="connsiteX0" fmla="*/ 0 w 1210733"/>
              <a:gd name="connsiteY0" fmla="*/ 255307 h 1255057"/>
              <a:gd name="connsiteX1" fmla="*/ 64685 w 1210733"/>
              <a:gd name="connsiteY1" fmla="*/ 235249 h 1255057"/>
              <a:gd name="connsiteX2" fmla="*/ 755649 w 1210733"/>
              <a:gd name="connsiteY2" fmla="*/ 23159 h 1255057"/>
              <a:gd name="connsiteX3" fmla="*/ 904873 w 1210733"/>
              <a:gd name="connsiteY3" fmla="*/ 67982 h 1255057"/>
              <a:gd name="connsiteX4" fmla="*/ 1162050 w 1210733"/>
              <a:gd name="connsiteY4" fmla="*/ 334310 h 1255057"/>
              <a:gd name="connsiteX5" fmla="*/ 1206500 w 1210733"/>
              <a:gd name="connsiteY5" fmla="*/ 489885 h 1255057"/>
              <a:gd name="connsiteX6" fmla="*/ 1177029 w 1210733"/>
              <a:gd name="connsiteY6" fmla="*/ 1255057 h 1255057"/>
              <a:gd name="connsiteX7" fmla="*/ 51694 w 1210733"/>
              <a:gd name="connsiteY7" fmla="*/ 820082 h 1255057"/>
              <a:gd name="connsiteX8" fmla="*/ 7031 w 1210733"/>
              <a:gd name="connsiteY8" fmla="*/ 326651 h 1255057"/>
              <a:gd name="connsiteX9" fmla="*/ 0 w 1210733"/>
              <a:gd name="connsiteY9" fmla="*/ 255307 h 1255057"/>
              <a:gd name="connsiteX0" fmla="*/ 0 w 1203702"/>
              <a:gd name="connsiteY0" fmla="*/ 326651 h 1255057"/>
              <a:gd name="connsiteX1" fmla="*/ 57654 w 1203702"/>
              <a:gd name="connsiteY1" fmla="*/ 235249 h 1255057"/>
              <a:gd name="connsiteX2" fmla="*/ 748618 w 1203702"/>
              <a:gd name="connsiteY2" fmla="*/ 23159 h 1255057"/>
              <a:gd name="connsiteX3" fmla="*/ 897842 w 1203702"/>
              <a:gd name="connsiteY3" fmla="*/ 67982 h 1255057"/>
              <a:gd name="connsiteX4" fmla="*/ 1155019 w 1203702"/>
              <a:gd name="connsiteY4" fmla="*/ 334310 h 1255057"/>
              <a:gd name="connsiteX5" fmla="*/ 1199469 w 1203702"/>
              <a:gd name="connsiteY5" fmla="*/ 489885 h 1255057"/>
              <a:gd name="connsiteX6" fmla="*/ 1169998 w 1203702"/>
              <a:gd name="connsiteY6" fmla="*/ 1255057 h 1255057"/>
              <a:gd name="connsiteX7" fmla="*/ 44663 w 1203702"/>
              <a:gd name="connsiteY7" fmla="*/ 820082 h 1255057"/>
              <a:gd name="connsiteX8" fmla="*/ 0 w 1203702"/>
              <a:gd name="connsiteY8" fmla="*/ 326651 h 1255057"/>
              <a:gd name="connsiteX0" fmla="*/ 0 w 1203702"/>
              <a:gd name="connsiteY0" fmla="*/ 326651 h 1255057"/>
              <a:gd name="connsiteX1" fmla="*/ 57654 w 1203702"/>
              <a:gd name="connsiteY1" fmla="*/ 235249 h 1255057"/>
              <a:gd name="connsiteX2" fmla="*/ 748618 w 1203702"/>
              <a:gd name="connsiteY2" fmla="*/ 23159 h 1255057"/>
              <a:gd name="connsiteX3" fmla="*/ 897842 w 1203702"/>
              <a:gd name="connsiteY3" fmla="*/ 67982 h 1255057"/>
              <a:gd name="connsiteX4" fmla="*/ 1155019 w 1203702"/>
              <a:gd name="connsiteY4" fmla="*/ 334310 h 1255057"/>
              <a:gd name="connsiteX5" fmla="*/ 1199469 w 1203702"/>
              <a:gd name="connsiteY5" fmla="*/ 489885 h 1255057"/>
              <a:gd name="connsiteX6" fmla="*/ 1169998 w 1203702"/>
              <a:gd name="connsiteY6" fmla="*/ 1255057 h 1255057"/>
              <a:gd name="connsiteX7" fmla="*/ 44663 w 1203702"/>
              <a:gd name="connsiteY7" fmla="*/ 820082 h 1255057"/>
              <a:gd name="connsiteX8" fmla="*/ 0 w 1203702"/>
              <a:gd name="connsiteY8" fmla="*/ 326651 h 1255057"/>
              <a:gd name="connsiteX0" fmla="*/ 469 w 1204171"/>
              <a:gd name="connsiteY0" fmla="*/ 326651 h 1255057"/>
              <a:gd name="connsiteX1" fmla="*/ 58123 w 1204171"/>
              <a:gd name="connsiteY1" fmla="*/ 235249 h 1255057"/>
              <a:gd name="connsiteX2" fmla="*/ 749087 w 1204171"/>
              <a:gd name="connsiteY2" fmla="*/ 23159 h 1255057"/>
              <a:gd name="connsiteX3" fmla="*/ 898311 w 1204171"/>
              <a:gd name="connsiteY3" fmla="*/ 67982 h 1255057"/>
              <a:gd name="connsiteX4" fmla="*/ 1155488 w 1204171"/>
              <a:gd name="connsiteY4" fmla="*/ 334310 h 1255057"/>
              <a:gd name="connsiteX5" fmla="*/ 1199938 w 1204171"/>
              <a:gd name="connsiteY5" fmla="*/ 489885 h 1255057"/>
              <a:gd name="connsiteX6" fmla="*/ 1170467 w 1204171"/>
              <a:gd name="connsiteY6" fmla="*/ 1255057 h 1255057"/>
              <a:gd name="connsiteX7" fmla="*/ 45132 w 1204171"/>
              <a:gd name="connsiteY7" fmla="*/ 820082 h 1255057"/>
              <a:gd name="connsiteX8" fmla="*/ 469 w 1204171"/>
              <a:gd name="connsiteY8" fmla="*/ 326651 h 1255057"/>
              <a:gd name="connsiteX0" fmla="*/ 469 w 1204171"/>
              <a:gd name="connsiteY0" fmla="*/ 326651 h 1255057"/>
              <a:gd name="connsiteX1" fmla="*/ 58123 w 1204171"/>
              <a:gd name="connsiteY1" fmla="*/ 235249 h 1255057"/>
              <a:gd name="connsiteX2" fmla="*/ 749087 w 1204171"/>
              <a:gd name="connsiteY2" fmla="*/ 23159 h 1255057"/>
              <a:gd name="connsiteX3" fmla="*/ 898311 w 1204171"/>
              <a:gd name="connsiteY3" fmla="*/ 67982 h 1255057"/>
              <a:gd name="connsiteX4" fmla="*/ 1155488 w 1204171"/>
              <a:gd name="connsiteY4" fmla="*/ 334310 h 1255057"/>
              <a:gd name="connsiteX5" fmla="*/ 1199938 w 1204171"/>
              <a:gd name="connsiteY5" fmla="*/ 489885 h 1255057"/>
              <a:gd name="connsiteX6" fmla="*/ 1170467 w 1204171"/>
              <a:gd name="connsiteY6" fmla="*/ 1255057 h 1255057"/>
              <a:gd name="connsiteX7" fmla="*/ 45132 w 1204171"/>
              <a:gd name="connsiteY7" fmla="*/ 820082 h 1255057"/>
              <a:gd name="connsiteX8" fmla="*/ 38436 w 1204171"/>
              <a:gd name="connsiteY8" fmla="*/ 754134 h 1255057"/>
              <a:gd name="connsiteX9" fmla="*/ 469 w 1204171"/>
              <a:gd name="connsiteY9" fmla="*/ 326651 h 1255057"/>
              <a:gd name="connsiteX0" fmla="*/ 469 w 1204171"/>
              <a:gd name="connsiteY0" fmla="*/ 326651 h 1255057"/>
              <a:gd name="connsiteX1" fmla="*/ 58123 w 1204171"/>
              <a:gd name="connsiteY1" fmla="*/ 235249 h 1255057"/>
              <a:gd name="connsiteX2" fmla="*/ 749087 w 1204171"/>
              <a:gd name="connsiteY2" fmla="*/ 23159 h 1255057"/>
              <a:gd name="connsiteX3" fmla="*/ 898311 w 1204171"/>
              <a:gd name="connsiteY3" fmla="*/ 67982 h 1255057"/>
              <a:gd name="connsiteX4" fmla="*/ 1155488 w 1204171"/>
              <a:gd name="connsiteY4" fmla="*/ 334310 h 1255057"/>
              <a:gd name="connsiteX5" fmla="*/ 1199938 w 1204171"/>
              <a:gd name="connsiteY5" fmla="*/ 489885 h 1255057"/>
              <a:gd name="connsiteX6" fmla="*/ 1170467 w 1204171"/>
              <a:gd name="connsiteY6" fmla="*/ 1255057 h 1255057"/>
              <a:gd name="connsiteX7" fmla="*/ 91871 w 1204171"/>
              <a:gd name="connsiteY7" fmla="*/ 838506 h 1255057"/>
              <a:gd name="connsiteX8" fmla="*/ 45132 w 1204171"/>
              <a:gd name="connsiteY8" fmla="*/ 820082 h 1255057"/>
              <a:gd name="connsiteX9" fmla="*/ 38436 w 1204171"/>
              <a:gd name="connsiteY9" fmla="*/ 754134 h 1255057"/>
              <a:gd name="connsiteX10" fmla="*/ 469 w 1204171"/>
              <a:gd name="connsiteY10" fmla="*/ 326651 h 1255057"/>
              <a:gd name="connsiteX0" fmla="*/ 469 w 1204171"/>
              <a:gd name="connsiteY0" fmla="*/ 326651 h 1255057"/>
              <a:gd name="connsiteX1" fmla="*/ 58123 w 1204171"/>
              <a:gd name="connsiteY1" fmla="*/ 235249 h 1255057"/>
              <a:gd name="connsiteX2" fmla="*/ 749087 w 1204171"/>
              <a:gd name="connsiteY2" fmla="*/ 23159 h 1255057"/>
              <a:gd name="connsiteX3" fmla="*/ 898311 w 1204171"/>
              <a:gd name="connsiteY3" fmla="*/ 67982 h 1255057"/>
              <a:gd name="connsiteX4" fmla="*/ 1155488 w 1204171"/>
              <a:gd name="connsiteY4" fmla="*/ 334310 h 1255057"/>
              <a:gd name="connsiteX5" fmla="*/ 1199938 w 1204171"/>
              <a:gd name="connsiteY5" fmla="*/ 489885 h 1255057"/>
              <a:gd name="connsiteX6" fmla="*/ 1170467 w 1204171"/>
              <a:gd name="connsiteY6" fmla="*/ 1255057 h 1255057"/>
              <a:gd name="connsiteX7" fmla="*/ 91871 w 1204171"/>
              <a:gd name="connsiteY7" fmla="*/ 838506 h 1255057"/>
              <a:gd name="connsiteX8" fmla="*/ 38436 w 1204171"/>
              <a:gd name="connsiteY8" fmla="*/ 754134 h 1255057"/>
              <a:gd name="connsiteX9" fmla="*/ 469 w 1204171"/>
              <a:gd name="connsiteY9" fmla="*/ 326651 h 1255057"/>
              <a:gd name="connsiteX0" fmla="*/ 469 w 1204171"/>
              <a:gd name="connsiteY0" fmla="*/ 326651 h 1255057"/>
              <a:gd name="connsiteX1" fmla="*/ 58123 w 1204171"/>
              <a:gd name="connsiteY1" fmla="*/ 235249 h 1255057"/>
              <a:gd name="connsiteX2" fmla="*/ 749087 w 1204171"/>
              <a:gd name="connsiteY2" fmla="*/ 23159 h 1255057"/>
              <a:gd name="connsiteX3" fmla="*/ 898311 w 1204171"/>
              <a:gd name="connsiteY3" fmla="*/ 67982 h 1255057"/>
              <a:gd name="connsiteX4" fmla="*/ 1155488 w 1204171"/>
              <a:gd name="connsiteY4" fmla="*/ 334310 h 1255057"/>
              <a:gd name="connsiteX5" fmla="*/ 1199938 w 1204171"/>
              <a:gd name="connsiteY5" fmla="*/ 489885 h 1255057"/>
              <a:gd name="connsiteX6" fmla="*/ 1170467 w 1204171"/>
              <a:gd name="connsiteY6" fmla="*/ 1255057 h 1255057"/>
              <a:gd name="connsiteX7" fmla="*/ 91871 w 1204171"/>
              <a:gd name="connsiteY7" fmla="*/ 838506 h 1255057"/>
              <a:gd name="connsiteX8" fmla="*/ 38436 w 1204171"/>
              <a:gd name="connsiteY8" fmla="*/ 754134 h 1255057"/>
              <a:gd name="connsiteX9" fmla="*/ 469 w 1204171"/>
              <a:gd name="connsiteY9" fmla="*/ 326651 h 1255057"/>
              <a:gd name="connsiteX0" fmla="*/ 469 w 1204171"/>
              <a:gd name="connsiteY0" fmla="*/ 326651 h 1255057"/>
              <a:gd name="connsiteX1" fmla="*/ 58123 w 1204171"/>
              <a:gd name="connsiteY1" fmla="*/ 235249 h 1255057"/>
              <a:gd name="connsiteX2" fmla="*/ 749087 w 1204171"/>
              <a:gd name="connsiteY2" fmla="*/ 23159 h 1255057"/>
              <a:gd name="connsiteX3" fmla="*/ 898311 w 1204171"/>
              <a:gd name="connsiteY3" fmla="*/ 67982 h 1255057"/>
              <a:gd name="connsiteX4" fmla="*/ 1155488 w 1204171"/>
              <a:gd name="connsiteY4" fmla="*/ 334310 h 1255057"/>
              <a:gd name="connsiteX5" fmla="*/ 1199938 w 1204171"/>
              <a:gd name="connsiteY5" fmla="*/ 489885 h 1255057"/>
              <a:gd name="connsiteX6" fmla="*/ 1170467 w 1204171"/>
              <a:gd name="connsiteY6" fmla="*/ 1255057 h 1255057"/>
              <a:gd name="connsiteX7" fmla="*/ 91871 w 1204171"/>
              <a:gd name="connsiteY7" fmla="*/ 838506 h 1255057"/>
              <a:gd name="connsiteX8" fmla="*/ 38436 w 1204171"/>
              <a:gd name="connsiteY8" fmla="*/ 754134 h 1255057"/>
              <a:gd name="connsiteX9" fmla="*/ 469 w 1204171"/>
              <a:gd name="connsiteY9" fmla="*/ 326651 h 1255057"/>
              <a:gd name="connsiteX0" fmla="*/ 469 w 1204171"/>
              <a:gd name="connsiteY0" fmla="*/ 326651 h 1255057"/>
              <a:gd name="connsiteX1" fmla="*/ 58123 w 1204171"/>
              <a:gd name="connsiteY1" fmla="*/ 235249 h 1255057"/>
              <a:gd name="connsiteX2" fmla="*/ 749087 w 1204171"/>
              <a:gd name="connsiteY2" fmla="*/ 23159 h 1255057"/>
              <a:gd name="connsiteX3" fmla="*/ 898311 w 1204171"/>
              <a:gd name="connsiteY3" fmla="*/ 67982 h 1255057"/>
              <a:gd name="connsiteX4" fmla="*/ 1155488 w 1204171"/>
              <a:gd name="connsiteY4" fmla="*/ 334310 h 1255057"/>
              <a:gd name="connsiteX5" fmla="*/ 1199938 w 1204171"/>
              <a:gd name="connsiteY5" fmla="*/ 489885 h 1255057"/>
              <a:gd name="connsiteX6" fmla="*/ 1173235 w 1204171"/>
              <a:gd name="connsiteY6" fmla="*/ 1181617 h 1255057"/>
              <a:gd name="connsiteX7" fmla="*/ 1170467 w 1204171"/>
              <a:gd name="connsiteY7" fmla="*/ 1255057 h 1255057"/>
              <a:gd name="connsiteX8" fmla="*/ 91871 w 1204171"/>
              <a:gd name="connsiteY8" fmla="*/ 838506 h 1255057"/>
              <a:gd name="connsiteX9" fmla="*/ 38436 w 1204171"/>
              <a:gd name="connsiteY9" fmla="*/ 754134 h 1255057"/>
              <a:gd name="connsiteX10" fmla="*/ 469 w 1204171"/>
              <a:gd name="connsiteY10" fmla="*/ 326651 h 1255057"/>
              <a:gd name="connsiteX0" fmla="*/ 469 w 1204171"/>
              <a:gd name="connsiteY0" fmla="*/ 326651 h 1255057"/>
              <a:gd name="connsiteX1" fmla="*/ 58123 w 1204171"/>
              <a:gd name="connsiteY1" fmla="*/ 235249 h 1255057"/>
              <a:gd name="connsiteX2" fmla="*/ 749087 w 1204171"/>
              <a:gd name="connsiteY2" fmla="*/ 23159 h 1255057"/>
              <a:gd name="connsiteX3" fmla="*/ 898311 w 1204171"/>
              <a:gd name="connsiteY3" fmla="*/ 67982 h 1255057"/>
              <a:gd name="connsiteX4" fmla="*/ 1155488 w 1204171"/>
              <a:gd name="connsiteY4" fmla="*/ 334310 h 1255057"/>
              <a:gd name="connsiteX5" fmla="*/ 1199938 w 1204171"/>
              <a:gd name="connsiteY5" fmla="*/ 489885 h 1255057"/>
              <a:gd name="connsiteX6" fmla="*/ 1173235 w 1204171"/>
              <a:gd name="connsiteY6" fmla="*/ 1181617 h 1255057"/>
              <a:gd name="connsiteX7" fmla="*/ 1170467 w 1204171"/>
              <a:gd name="connsiteY7" fmla="*/ 1255057 h 1255057"/>
              <a:gd name="connsiteX8" fmla="*/ 1107144 w 1204171"/>
              <a:gd name="connsiteY8" fmla="*/ 1229428 h 1255057"/>
              <a:gd name="connsiteX9" fmla="*/ 91871 w 1204171"/>
              <a:gd name="connsiteY9" fmla="*/ 838506 h 1255057"/>
              <a:gd name="connsiteX10" fmla="*/ 38436 w 1204171"/>
              <a:gd name="connsiteY10" fmla="*/ 754134 h 1255057"/>
              <a:gd name="connsiteX11" fmla="*/ 469 w 1204171"/>
              <a:gd name="connsiteY11" fmla="*/ 326651 h 1255057"/>
              <a:gd name="connsiteX0" fmla="*/ 469 w 1204171"/>
              <a:gd name="connsiteY0" fmla="*/ 326651 h 1229428"/>
              <a:gd name="connsiteX1" fmla="*/ 58123 w 1204171"/>
              <a:gd name="connsiteY1" fmla="*/ 235249 h 1229428"/>
              <a:gd name="connsiteX2" fmla="*/ 749087 w 1204171"/>
              <a:gd name="connsiteY2" fmla="*/ 23159 h 1229428"/>
              <a:gd name="connsiteX3" fmla="*/ 898311 w 1204171"/>
              <a:gd name="connsiteY3" fmla="*/ 67982 h 1229428"/>
              <a:gd name="connsiteX4" fmla="*/ 1155488 w 1204171"/>
              <a:gd name="connsiteY4" fmla="*/ 334310 h 1229428"/>
              <a:gd name="connsiteX5" fmla="*/ 1199938 w 1204171"/>
              <a:gd name="connsiteY5" fmla="*/ 489885 h 1229428"/>
              <a:gd name="connsiteX6" fmla="*/ 1173235 w 1204171"/>
              <a:gd name="connsiteY6" fmla="*/ 1181617 h 1229428"/>
              <a:gd name="connsiteX7" fmla="*/ 1107144 w 1204171"/>
              <a:gd name="connsiteY7" fmla="*/ 1229428 h 1229428"/>
              <a:gd name="connsiteX8" fmla="*/ 91871 w 1204171"/>
              <a:gd name="connsiteY8" fmla="*/ 838506 h 1229428"/>
              <a:gd name="connsiteX9" fmla="*/ 38436 w 1204171"/>
              <a:gd name="connsiteY9" fmla="*/ 754134 h 1229428"/>
              <a:gd name="connsiteX10" fmla="*/ 469 w 1204171"/>
              <a:gd name="connsiteY10" fmla="*/ 326651 h 1229428"/>
              <a:gd name="connsiteX0" fmla="*/ 469 w 1204171"/>
              <a:gd name="connsiteY0" fmla="*/ 326651 h 1248646"/>
              <a:gd name="connsiteX1" fmla="*/ 58123 w 1204171"/>
              <a:gd name="connsiteY1" fmla="*/ 235249 h 1248646"/>
              <a:gd name="connsiteX2" fmla="*/ 749087 w 1204171"/>
              <a:gd name="connsiteY2" fmla="*/ 23159 h 1248646"/>
              <a:gd name="connsiteX3" fmla="*/ 898311 w 1204171"/>
              <a:gd name="connsiteY3" fmla="*/ 67982 h 1248646"/>
              <a:gd name="connsiteX4" fmla="*/ 1155488 w 1204171"/>
              <a:gd name="connsiteY4" fmla="*/ 334310 h 1248646"/>
              <a:gd name="connsiteX5" fmla="*/ 1199938 w 1204171"/>
              <a:gd name="connsiteY5" fmla="*/ 489885 h 1248646"/>
              <a:gd name="connsiteX6" fmla="*/ 1173235 w 1204171"/>
              <a:gd name="connsiteY6" fmla="*/ 1181617 h 1248646"/>
              <a:gd name="connsiteX7" fmla="*/ 1107144 w 1204171"/>
              <a:gd name="connsiteY7" fmla="*/ 1229428 h 1248646"/>
              <a:gd name="connsiteX8" fmla="*/ 91871 w 1204171"/>
              <a:gd name="connsiteY8" fmla="*/ 838506 h 1248646"/>
              <a:gd name="connsiteX9" fmla="*/ 38436 w 1204171"/>
              <a:gd name="connsiteY9" fmla="*/ 754134 h 1248646"/>
              <a:gd name="connsiteX10" fmla="*/ 469 w 1204171"/>
              <a:gd name="connsiteY10" fmla="*/ 326651 h 1248646"/>
              <a:gd name="connsiteX0" fmla="*/ 469 w 1204171"/>
              <a:gd name="connsiteY0" fmla="*/ 326651 h 1248646"/>
              <a:gd name="connsiteX1" fmla="*/ 58123 w 1204171"/>
              <a:gd name="connsiteY1" fmla="*/ 235249 h 1248646"/>
              <a:gd name="connsiteX2" fmla="*/ 749087 w 1204171"/>
              <a:gd name="connsiteY2" fmla="*/ 23159 h 1248646"/>
              <a:gd name="connsiteX3" fmla="*/ 898311 w 1204171"/>
              <a:gd name="connsiteY3" fmla="*/ 67982 h 1248646"/>
              <a:gd name="connsiteX4" fmla="*/ 1155488 w 1204171"/>
              <a:gd name="connsiteY4" fmla="*/ 334310 h 1248646"/>
              <a:gd name="connsiteX5" fmla="*/ 1199938 w 1204171"/>
              <a:gd name="connsiteY5" fmla="*/ 489885 h 1248646"/>
              <a:gd name="connsiteX6" fmla="*/ 1173235 w 1204171"/>
              <a:gd name="connsiteY6" fmla="*/ 1181617 h 1248646"/>
              <a:gd name="connsiteX7" fmla="*/ 1107144 w 1204171"/>
              <a:gd name="connsiteY7" fmla="*/ 1229428 h 1248646"/>
              <a:gd name="connsiteX8" fmla="*/ 91871 w 1204171"/>
              <a:gd name="connsiteY8" fmla="*/ 838506 h 1248646"/>
              <a:gd name="connsiteX9" fmla="*/ 38436 w 1204171"/>
              <a:gd name="connsiteY9" fmla="*/ 754134 h 1248646"/>
              <a:gd name="connsiteX10" fmla="*/ 469 w 1204171"/>
              <a:gd name="connsiteY10" fmla="*/ 326651 h 124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4171" h="1248646">
                <a:moveTo>
                  <a:pt x="469" y="326651"/>
                </a:moveTo>
                <a:cubicBezTo>
                  <a:pt x="0" y="282122"/>
                  <a:pt x="7969" y="258685"/>
                  <a:pt x="58123" y="235249"/>
                </a:cubicBezTo>
                <a:lnTo>
                  <a:pt x="749087" y="23159"/>
                </a:lnTo>
                <a:cubicBezTo>
                  <a:pt x="817878" y="0"/>
                  <a:pt x="835870" y="5416"/>
                  <a:pt x="898311" y="67982"/>
                </a:cubicBezTo>
                <a:lnTo>
                  <a:pt x="1155488" y="334310"/>
                </a:lnTo>
                <a:cubicBezTo>
                  <a:pt x="1202055" y="382993"/>
                  <a:pt x="1204171" y="393577"/>
                  <a:pt x="1199938" y="489885"/>
                </a:cubicBezTo>
                <a:lnTo>
                  <a:pt x="1173235" y="1181617"/>
                </a:lnTo>
                <a:cubicBezTo>
                  <a:pt x="1170892" y="1239740"/>
                  <a:pt x="1155892" y="1248646"/>
                  <a:pt x="1107144" y="1229428"/>
                </a:cubicBezTo>
                <a:lnTo>
                  <a:pt x="91871" y="838506"/>
                </a:lnTo>
                <a:cubicBezTo>
                  <a:pt x="65622" y="825850"/>
                  <a:pt x="44999" y="810382"/>
                  <a:pt x="38436" y="754134"/>
                </a:cubicBezTo>
                <a:lnTo>
                  <a:pt x="469" y="326651"/>
                </a:lnTo>
                <a:close/>
              </a:path>
            </a:pathLst>
          </a:custGeom>
          <a:solidFill>
            <a:srgbClr val="D300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5" name="Freeform 34"/>
          <p:cNvSpPr>
            <a:spLocks noChangeAspect="1"/>
          </p:cNvSpPr>
          <p:nvPr/>
        </p:nvSpPr>
        <p:spPr>
          <a:xfrm>
            <a:off x="3966245" y="3631999"/>
            <a:ext cx="2932524" cy="2483793"/>
          </a:xfrm>
          <a:custGeom>
            <a:avLst/>
            <a:gdLst>
              <a:gd name="connsiteX0" fmla="*/ 0 w 795866"/>
              <a:gd name="connsiteY0" fmla="*/ 353483 h 706966"/>
              <a:gd name="connsiteX1" fmla="*/ 176742 w 795866"/>
              <a:gd name="connsiteY1" fmla="*/ 0 h 706966"/>
              <a:gd name="connsiteX2" fmla="*/ 619125 w 795866"/>
              <a:gd name="connsiteY2" fmla="*/ 0 h 706966"/>
              <a:gd name="connsiteX3" fmla="*/ 795866 w 795866"/>
              <a:gd name="connsiteY3" fmla="*/ 353483 h 706966"/>
              <a:gd name="connsiteX4" fmla="*/ 619125 w 795866"/>
              <a:gd name="connsiteY4" fmla="*/ 706966 h 706966"/>
              <a:gd name="connsiteX5" fmla="*/ 176742 w 795866"/>
              <a:gd name="connsiteY5" fmla="*/ 706966 h 706966"/>
              <a:gd name="connsiteX6" fmla="*/ 0 w 795866"/>
              <a:gd name="connsiteY6" fmla="*/ 353483 h 706966"/>
              <a:gd name="connsiteX0" fmla="*/ 0 w 795866"/>
              <a:gd name="connsiteY0" fmla="*/ 459316 h 812799"/>
              <a:gd name="connsiteX1" fmla="*/ 176742 w 795866"/>
              <a:gd name="connsiteY1" fmla="*/ 105833 h 812799"/>
              <a:gd name="connsiteX2" fmla="*/ 479425 w 795866"/>
              <a:gd name="connsiteY2" fmla="*/ 0 h 812799"/>
              <a:gd name="connsiteX3" fmla="*/ 795866 w 795866"/>
              <a:gd name="connsiteY3" fmla="*/ 459316 h 812799"/>
              <a:gd name="connsiteX4" fmla="*/ 619125 w 795866"/>
              <a:gd name="connsiteY4" fmla="*/ 812799 h 812799"/>
              <a:gd name="connsiteX5" fmla="*/ 176742 w 795866"/>
              <a:gd name="connsiteY5" fmla="*/ 812799 h 812799"/>
              <a:gd name="connsiteX6" fmla="*/ 0 w 795866"/>
              <a:gd name="connsiteY6" fmla="*/ 459316 h 812799"/>
              <a:gd name="connsiteX0" fmla="*/ 132292 w 928158"/>
              <a:gd name="connsiteY0" fmla="*/ 459316 h 812799"/>
              <a:gd name="connsiteX1" fmla="*/ 0 w 928158"/>
              <a:gd name="connsiteY1" fmla="*/ 50800 h 812799"/>
              <a:gd name="connsiteX2" fmla="*/ 611717 w 928158"/>
              <a:gd name="connsiteY2" fmla="*/ 0 h 812799"/>
              <a:gd name="connsiteX3" fmla="*/ 928158 w 928158"/>
              <a:gd name="connsiteY3" fmla="*/ 459316 h 812799"/>
              <a:gd name="connsiteX4" fmla="*/ 751417 w 928158"/>
              <a:gd name="connsiteY4" fmla="*/ 812799 h 812799"/>
              <a:gd name="connsiteX5" fmla="*/ 309034 w 928158"/>
              <a:gd name="connsiteY5" fmla="*/ 812799 h 812799"/>
              <a:gd name="connsiteX6" fmla="*/ 132292 w 928158"/>
              <a:gd name="connsiteY6" fmla="*/ 459316 h 812799"/>
              <a:gd name="connsiteX0" fmla="*/ 0 w 960966"/>
              <a:gd name="connsiteY0" fmla="*/ 933449 h 933449"/>
              <a:gd name="connsiteX1" fmla="*/ 32808 w 960966"/>
              <a:gd name="connsiteY1" fmla="*/ 50800 h 933449"/>
              <a:gd name="connsiteX2" fmla="*/ 644525 w 960966"/>
              <a:gd name="connsiteY2" fmla="*/ 0 h 933449"/>
              <a:gd name="connsiteX3" fmla="*/ 960966 w 960966"/>
              <a:gd name="connsiteY3" fmla="*/ 459316 h 933449"/>
              <a:gd name="connsiteX4" fmla="*/ 784225 w 960966"/>
              <a:gd name="connsiteY4" fmla="*/ 812799 h 933449"/>
              <a:gd name="connsiteX5" fmla="*/ 341842 w 960966"/>
              <a:gd name="connsiteY5" fmla="*/ 812799 h 933449"/>
              <a:gd name="connsiteX6" fmla="*/ 0 w 960966"/>
              <a:gd name="connsiteY6" fmla="*/ 933449 h 933449"/>
              <a:gd name="connsiteX0" fmla="*/ 0 w 960966"/>
              <a:gd name="connsiteY0" fmla="*/ 933449 h 1007532"/>
              <a:gd name="connsiteX1" fmla="*/ 32808 w 960966"/>
              <a:gd name="connsiteY1" fmla="*/ 50800 h 1007532"/>
              <a:gd name="connsiteX2" fmla="*/ 644525 w 960966"/>
              <a:gd name="connsiteY2" fmla="*/ 0 h 1007532"/>
              <a:gd name="connsiteX3" fmla="*/ 960966 w 960966"/>
              <a:gd name="connsiteY3" fmla="*/ 459316 h 1007532"/>
              <a:gd name="connsiteX4" fmla="*/ 784225 w 960966"/>
              <a:gd name="connsiteY4" fmla="*/ 812799 h 1007532"/>
              <a:gd name="connsiteX5" fmla="*/ 185209 w 960966"/>
              <a:gd name="connsiteY5" fmla="*/ 1007532 h 1007532"/>
              <a:gd name="connsiteX6" fmla="*/ 0 w 960966"/>
              <a:gd name="connsiteY6" fmla="*/ 933449 h 1007532"/>
              <a:gd name="connsiteX0" fmla="*/ 0 w 1189566"/>
              <a:gd name="connsiteY0" fmla="*/ 933449 h 1007532"/>
              <a:gd name="connsiteX1" fmla="*/ 32808 w 1189566"/>
              <a:gd name="connsiteY1" fmla="*/ 50800 h 1007532"/>
              <a:gd name="connsiteX2" fmla="*/ 644525 w 1189566"/>
              <a:gd name="connsiteY2" fmla="*/ 0 h 1007532"/>
              <a:gd name="connsiteX3" fmla="*/ 1189566 w 1189566"/>
              <a:gd name="connsiteY3" fmla="*/ 306916 h 1007532"/>
              <a:gd name="connsiteX4" fmla="*/ 784225 w 1189566"/>
              <a:gd name="connsiteY4" fmla="*/ 812799 h 1007532"/>
              <a:gd name="connsiteX5" fmla="*/ 185209 w 1189566"/>
              <a:gd name="connsiteY5" fmla="*/ 1007532 h 1007532"/>
              <a:gd name="connsiteX6" fmla="*/ 0 w 1189566"/>
              <a:gd name="connsiteY6" fmla="*/ 933449 h 1007532"/>
              <a:gd name="connsiteX0" fmla="*/ 0 w 1189566"/>
              <a:gd name="connsiteY0" fmla="*/ 933449 h 1007532"/>
              <a:gd name="connsiteX1" fmla="*/ 32808 w 1189566"/>
              <a:gd name="connsiteY1" fmla="*/ 50800 h 1007532"/>
              <a:gd name="connsiteX2" fmla="*/ 763059 w 1189566"/>
              <a:gd name="connsiteY2" fmla="*/ 0 h 1007532"/>
              <a:gd name="connsiteX3" fmla="*/ 1189566 w 1189566"/>
              <a:gd name="connsiteY3" fmla="*/ 306916 h 1007532"/>
              <a:gd name="connsiteX4" fmla="*/ 784225 w 1189566"/>
              <a:gd name="connsiteY4" fmla="*/ 812799 h 1007532"/>
              <a:gd name="connsiteX5" fmla="*/ 185209 w 1189566"/>
              <a:gd name="connsiteY5" fmla="*/ 1007532 h 1007532"/>
              <a:gd name="connsiteX6" fmla="*/ 0 w 1189566"/>
              <a:gd name="connsiteY6" fmla="*/ 933449 h 1007532"/>
              <a:gd name="connsiteX0" fmla="*/ 0 w 1189566"/>
              <a:gd name="connsiteY0" fmla="*/ 933449 h 1007532"/>
              <a:gd name="connsiteX1" fmla="*/ 32808 w 1189566"/>
              <a:gd name="connsiteY1" fmla="*/ 50800 h 1007532"/>
              <a:gd name="connsiteX2" fmla="*/ 763059 w 1189566"/>
              <a:gd name="connsiteY2" fmla="*/ 0 h 1007532"/>
              <a:gd name="connsiteX3" fmla="*/ 1189566 w 1189566"/>
              <a:gd name="connsiteY3" fmla="*/ 306916 h 1007532"/>
              <a:gd name="connsiteX4" fmla="*/ 995892 w 1189566"/>
              <a:gd name="connsiteY4" fmla="*/ 639232 h 1007532"/>
              <a:gd name="connsiteX5" fmla="*/ 185209 w 1189566"/>
              <a:gd name="connsiteY5" fmla="*/ 1007532 h 1007532"/>
              <a:gd name="connsiteX6" fmla="*/ 0 w 1189566"/>
              <a:gd name="connsiteY6" fmla="*/ 933449 h 1007532"/>
              <a:gd name="connsiteX0" fmla="*/ 0 w 1189566"/>
              <a:gd name="connsiteY0" fmla="*/ 933449 h 933449"/>
              <a:gd name="connsiteX1" fmla="*/ 32808 w 1189566"/>
              <a:gd name="connsiteY1" fmla="*/ 50800 h 933449"/>
              <a:gd name="connsiteX2" fmla="*/ 763059 w 1189566"/>
              <a:gd name="connsiteY2" fmla="*/ 0 h 933449"/>
              <a:gd name="connsiteX3" fmla="*/ 1189566 w 1189566"/>
              <a:gd name="connsiteY3" fmla="*/ 306916 h 933449"/>
              <a:gd name="connsiteX4" fmla="*/ 995892 w 1189566"/>
              <a:gd name="connsiteY4" fmla="*/ 639232 h 933449"/>
              <a:gd name="connsiteX5" fmla="*/ 185209 w 1189566"/>
              <a:gd name="connsiteY5" fmla="*/ 867832 h 933449"/>
              <a:gd name="connsiteX6" fmla="*/ 0 w 1189566"/>
              <a:gd name="connsiteY6" fmla="*/ 933449 h 933449"/>
              <a:gd name="connsiteX0" fmla="*/ 0 w 1189566"/>
              <a:gd name="connsiteY0" fmla="*/ 933449 h 1007532"/>
              <a:gd name="connsiteX1" fmla="*/ 32808 w 1189566"/>
              <a:gd name="connsiteY1" fmla="*/ 50800 h 1007532"/>
              <a:gd name="connsiteX2" fmla="*/ 763059 w 1189566"/>
              <a:gd name="connsiteY2" fmla="*/ 0 h 1007532"/>
              <a:gd name="connsiteX3" fmla="*/ 1189566 w 1189566"/>
              <a:gd name="connsiteY3" fmla="*/ 306916 h 1007532"/>
              <a:gd name="connsiteX4" fmla="*/ 995892 w 1189566"/>
              <a:gd name="connsiteY4" fmla="*/ 639232 h 1007532"/>
              <a:gd name="connsiteX5" fmla="*/ 185209 w 1189566"/>
              <a:gd name="connsiteY5" fmla="*/ 1007532 h 1007532"/>
              <a:gd name="connsiteX6" fmla="*/ 0 w 1189566"/>
              <a:gd name="connsiteY6" fmla="*/ 933449 h 1007532"/>
              <a:gd name="connsiteX0" fmla="*/ 0 w 1189566"/>
              <a:gd name="connsiteY0" fmla="*/ 933449 h 1007532"/>
              <a:gd name="connsiteX1" fmla="*/ 32808 w 1189566"/>
              <a:gd name="connsiteY1" fmla="*/ 50800 h 1007532"/>
              <a:gd name="connsiteX2" fmla="*/ 763059 w 1189566"/>
              <a:gd name="connsiteY2" fmla="*/ 0 h 1007532"/>
              <a:gd name="connsiteX3" fmla="*/ 1136818 w 1189566"/>
              <a:gd name="connsiteY3" fmla="*/ 267236 h 1007532"/>
              <a:gd name="connsiteX4" fmla="*/ 1189566 w 1189566"/>
              <a:gd name="connsiteY4" fmla="*/ 306916 h 1007532"/>
              <a:gd name="connsiteX5" fmla="*/ 995892 w 1189566"/>
              <a:gd name="connsiteY5" fmla="*/ 639232 h 1007532"/>
              <a:gd name="connsiteX6" fmla="*/ 185209 w 1189566"/>
              <a:gd name="connsiteY6" fmla="*/ 1007532 h 1007532"/>
              <a:gd name="connsiteX7" fmla="*/ 0 w 1189566"/>
              <a:gd name="connsiteY7" fmla="*/ 933449 h 1007532"/>
              <a:gd name="connsiteX0" fmla="*/ 0 w 1189566"/>
              <a:gd name="connsiteY0" fmla="*/ 933449 h 1007532"/>
              <a:gd name="connsiteX1" fmla="*/ 32808 w 1189566"/>
              <a:gd name="connsiteY1" fmla="*/ 50800 h 1007532"/>
              <a:gd name="connsiteX2" fmla="*/ 763059 w 1189566"/>
              <a:gd name="connsiteY2" fmla="*/ 0 h 1007532"/>
              <a:gd name="connsiteX3" fmla="*/ 1136818 w 1189566"/>
              <a:gd name="connsiteY3" fmla="*/ 267236 h 1007532"/>
              <a:gd name="connsiteX4" fmla="*/ 1189566 w 1189566"/>
              <a:gd name="connsiteY4" fmla="*/ 306916 h 1007532"/>
              <a:gd name="connsiteX5" fmla="*/ 1158645 w 1189566"/>
              <a:gd name="connsiteY5" fmla="*/ 360000 h 1007532"/>
              <a:gd name="connsiteX6" fmla="*/ 995892 w 1189566"/>
              <a:gd name="connsiteY6" fmla="*/ 639232 h 1007532"/>
              <a:gd name="connsiteX7" fmla="*/ 185209 w 1189566"/>
              <a:gd name="connsiteY7" fmla="*/ 1007532 h 1007532"/>
              <a:gd name="connsiteX8" fmla="*/ 0 w 1189566"/>
              <a:gd name="connsiteY8" fmla="*/ 933449 h 1007532"/>
              <a:gd name="connsiteX0" fmla="*/ 0 w 1189566"/>
              <a:gd name="connsiteY0" fmla="*/ 933449 h 1007532"/>
              <a:gd name="connsiteX1" fmla="*/ 32808 w 1189566"/>
              <a:gd name="connsiteY1" fmla="*/ 50800 h 1007532"/>
              <a:gd name="connsiteX2" fmla="*/ 763059 w 1189566"/>
              <a:gd name="connsiteY2" fmla="*/ 0 h 1007532"/>
              <a:gd name="connsiteX3" fmla="*/ 1136818 w 1189566"/>
              <a:gd name="connsiteY3" fmla="*/ 267236 h 1007532"/>
              <a:gd name="connsiteX4" fmla="*/ 1189566 w 1189566"/>
              <a:gd name="connsiteY4" fmla="*/ 306916 h 1007532"/>
              <a:gd name="connsiteX5" fmla="*/ 1158645 w 1189566"/>
              <a:gd name="connsiteY5" fmla="*/ 360000 h 1007532"/>
              <a:gd name="connsiteX6" fmla="*/ 1024046 w 1189566"/>
              <a:gd name="connsiteY6" fmla="*/ 585545 h 1007532"/>
              <a:gd name="connsiteX7" fmla="*/ 995892 w 1189566"/>
              <a:gd name="connsiteY7" fmla="*/ 639232 h 1007532"/>
              <a:gd name="connsiteX8" fmla="*/ 185209 w 1189566"/>
              <a:gd name="connsiteY8" fmla="*/ 1007532 h 1007532"/>
              <a:gd name="connsiteX9" fmla="*/ 0 w 1189566"/>
              <a:gd name="connsiteY9" fmla="*/ 933449 h 1007532"/>
              <a:gd name="connsiteX0" fmla="*/ 0 w 1189566"/>
              <a:gd name="connsiteY0" fmla="*/ 933449 h 1007532"/>
              <a:gd name="connsiteX1" fmla="*/ 32808 w 1189566"/>
              <a:gd name="connsiteY1" fmla="*/ 50800 h 1007532"/>
              <a:gd name="connsiteX2" fmla="*/ 763059 w 1189566"/>
              <a:gd name="connsiteY2" fmla="*/ 0 h 1007532"/>
              <a:gd name="connsiteX3" fmla="*/ 1136818 w 1189566"/>
              <a:gd name="connsiteY3" fmla="*/ 267236 h 1007532"/>
              <a:gd name="connsiteX4" fmla="*/ 1189566 w 1189566"/>
              <a:gd name="connsiteY4" fmla="*/ 306916 h 1007532"/>
              <a:gd name="connsiteX5" fmla="*/ 1158645 w 1189566"/>
              <a:gd name="connsiteY5" fmla="*/ 360000 h 1007532"/>
              <a:gd name="connsiteX6" fmla="*/ 1024046 w 1189566"/>
              <a:gd name="connsiteY6" fmla="*/ 585545 h 1007532"/>
              <a:gd name="connsiteX7" fmla="*/ 995892 w 1189566"/>
              <a:gd name="connsiteY7" fmla="*/ 639232 h 1007532"/>
              <a:gd name="connsiteX8" fmla="*/ 945833 w 1189566"/>
              <a:gd name="connsiteY8" fmla="*/ 661939 h 1007532"/>
              <a:gd name="connsiteX9" fmla="*/ 185209 w 1189566"/>
              <a:gd name="connsiteY9" fmla="*/ 1007532 h 1007532"/>
              <a:gd name="connsiteX10" fmla="*/ 0 w 1189566"/>
              <a:gd name="connsiteY10" fmla="*/ 933449 h 1007532"/>
              <a:gd name="connsiteX0" fmla="*/ 0 w 1189566"/>
              <a:gd name="connsiteY0" fmla="*/ 933449 h 1007532"/>
              <a:gd name="connsiteX1" fmla="*/ 32808 w 1189566"/>
              <a:gd name="connsiteY1" fmla="*/ 50800 h 1007532"/>
              <a:gd name="connsiteX2" fmla="*/ 763059 w 1189566"/>
              <a:gd name="connsiteY2" fmla="*/ 0 h 1007532"/>
              <a:gd name="connsiteX3" fmla="*/ 1136818 w 1189566"/>
              <a:gd name="connsiteY3" fmla="*/ 267236 h 1007532"/>
              <a:gd name="connsiteX4" fmla="*/ 1189566 w 1189566"/>
              <a:gd name="connsiteY4" fmla="*/ 306916 h 1007532"/>
              <a:gd name="connsiteX5" fmla="*/ 1158645 w 1189566"/>
              <a:gd name="connsiteY5" fmla="*/ 360000 h 1007532"/>
              <a:gd name="connsiteX6" fmla="*/ 1024046 w 1189566"/>
              <a:gd name="connsiteY6" fmla="*/ 585545 h 1007532"/>
              <a:gd name="connsiteX7" fmla="*/ 995892 w 1189566"/>
              <a:gd name="connsiteY7" fmla="*/ 639232 h 1007532"/>
              <a:gd name="connsiteX8" fmla="*/ 945833 w 1189566"/>
              <a:gd name="connsiteY8" fmla="*/ 661939 h 1007532"/>
              <a:gd name="connsiteX9" fmla="*/ 234640 w 1189566"/>
              <a:gd name="connsiteY9" fmla="*/ 985705 h 1007532"/>
              <a:gd name="connsiteX10" fmla="*/ 185209 w 1189566"/>
              <a:gd name="connsiteY10" fmla="*/ 1007532 h 1007532"/>
              <a:gd name="connsiteX11" fmla="*/ 0 w 1189566"/>
              <a:gd name="connsiteY11" fmla="*/ 933449 h 1007532"/>
              <a:gd name="connsiteX0" fmla="*/ 0 w 1189566"/>
              <a:gd name="connsiteY0" fmla="*/ 933449 h 1007532"/>
              <a:gd name="connsiteX1" fmla="*/ 32808 w 1189566"/>
              <a:gd name="connsiteY1" fmla="*/ 50800 h 1007532"/>
              <a:gd name="connsiteX2" fmla="*/ 763059 w 1189566"/>
              <a:gd name="connsiteY2" fmla="*/ 0 h 1007532"/>
              <a:gd name="connsiteX3" fmla="*/ 1136818 w 1189566"/>
              <a:gd name="connsiteY3" fmla="*/ 267236 h 1007532"/>
              <a:gd name="connsiteX4" fmla="*/ 1189566 w 1189566"/>
              <a:gd name="connsiteY4" fmla="*/ 306916 h 1007532"/>
              <a:gd name="connsiteX5" fmla="*/ 1158645 w 1189566"/>
              <a:gd name="connsiteY5" fmla="*/ 360000 h 1007532"/>
              <a:gd name="connsiteX6" fmla="*/ 1024046 w 1189566"/>
              <a:gd name="connsiteY6" fmla="*/ 585545 h 1007532"/>
              <a:gd name="connsiteX7" fmla="*/ 995892 w 1189566"/>
              <a:gd name="connsiteY7" fmla="*/ 639232 h 1007532"/>
              <a:gd name="connsiteX8" fmla="*/ 945833 w 1189566"/>
              <a:gd name="connsiteY8" fmla="*/ 661939 h 1007532"/>
              <a:gd name="connsiteX9" fmla="*/ 234640 w 1189566"/>
              <a:gd name="connsiteY9" fmla="*/ 985705 h 1007532"/>
              <a:gd name="connsiteX10" fmla="*/ 185209 w 1189566"/>
              <a:gd name="connsiteY10" fmla="*/ 1007532 h 1007532"/>
              <a:gd name="connsiteX11" fmla="*/ 149151 w 1189566"/>
              <a:gd name="connsiteY11" fmla="*/ 991162 h 1007532"/>
              <a:gd name="connsiteX12" fmla="*/ 0 w 1189566"/>
              <a:gd name="connsiteY12" fmla="*/ 933449 h 1007532"/>
              <a:gd name="connsiteX0" fmla="*/ 0 w 1189566"/>
              <a:gd name="connsiteY0" fmla="*/ 933449 h 1007532"/>
              <a:gd name="connsiteX1" fmla="*/ 32808 w 1189566"/>
              <a:gd name="connsiteY1" fmla="*/ 50800 h 1007532"/>
              <a:gd name="connsiteX2" fmla="*/ 763059 w 1189566"/>
              <a:gd name="connsiteY2" fmla="*/ 0 h 1007532"/>
              <a:gd name="connsiteX3" fmla="*/ 1136818 w 1189566"/>
              <a:gd name="connsiteY3" fmla="*/ 267236 h 1007532"/>
              <a:gd name="connsiteX4" fmla="*/ 1189566 w 1189566"/>
              <a:gd name="connsiteY4" fmla="*/ 306916 h 1007532"/>
              <a:gd name="connsiteX5" fmla="*/ 1158645 w 1189566"/>
              <a:gd name="connsiteY5" fmla="*/ 360000 h 1007532"/>
              <a:gd name="connsiteX6" fmla="*/ 1024046 w 1189566"/>
              <a:gd name="connsiteY6" fmla="*/ 585545 h 1007532"/>
              <a:gd name="connsiteX7" fmla="*/ 995892 w 1189566"/>
              <a:gd name="connsiteY7" fmla="*/ 639232 h 1007532"/>
              <a:gd name="connsiteX8" fmla="*/ 945833 w 1189566"/>
              <a:gd name="connsiteY8" fmla="*/ 661939 h 1007532"/>
              <a:gd name="connsiteX9" fmla="*/ 234640 w 1189566"/>
              <a:gd name="connsiteY9" fmla="*/ 985705 h 1007532"/>
              <a:gd name="connsiteX10" fmla="*/ 185209 w 1189566"/>
              <a:gd name="connsiteY10" fmla="*/ 1007532 h 1007532"/>
              <a:gd name="connsiteX11" fmla="*/ 149151 w 1189566"/>
              <a:gd name="connsiteY11" fmla="*/ 991162 h 1007532"/>
              <a:gd name="connsiteX12" fmla="*/ 30922 w 1189566"/>
              <a:gd name="connsiteY12" fmla="*/ 945689 h 1007532"/>
              <a:gd name="connsiteX13" fmla="*/ 0 w 1189566"/>
              <a:gd name="connsiteY13" fmla="*/ 933449 h 1007532"/>
              <a:gd name="connsiteX0" fmla="*/ 0 w 1189566"/>
              <a:gd name="connsiteY0" fmla="*/ 933449 h 1007532"/>
              <a:gd name="connsiteX1" fmla="*/ 0 w 1189566"/>
              <a:gd name="connsiteY1" fmla="*/ 883846 h 1007532"/>
              <a:gd name="connsiteX2" fmla="*/ 32808 w 1189566"/>
              <a:gd name="connsiteY2" fmla="*/ 50800 h 1007532"/>
              <a:gd name="connsiteX3" fmla="*/ 763059 w 1189566"/>
              <a:gd name="connsiteY3" fmla="*/ 0 h 1007532"/>
              <a:gd name="connsiteX4" fmla="*/ 1136818 w 1189566"/>
              <a:gd name="connsiteY4" fmla="*/ 267236 h 1007532"/>
              <a:gd name="connsiteX5" fmla="*/ 1189566 w 1189566"/>
              <a:gd name="connsiteY5" fmla="*/ 306916 h 1007532"/>
              <a:gd name="connsiteX6" fmla="*/ 1158645 w 1189566"/>
              <a:gd name="connsiteY6" fmla="*/ 360000 h 1007532"/>
              <a:gd name="connsiteX7" fmla="*/ 1024046 w 1189566"/>
              <a:gd name="connsiteY7" fmla="*/ 585545 h 1007532"/>
              <a:gd name="connsiteX8" fmla="*/ 995892 w 1189566"/>
              <a:gd name="connsiteY8" fmla="*/ 639232 h 1007532"/>
              <a:gd name="connsiteX9" fmla="*/ 945833 w 1189566"/>
              <a:gd name="connsiteY9" fmla="*/ 661939 h 1007532"/>
              <a:gd name="connsiteX10" fmla="*/ 234640 w 1189566"/>
              <a:gd name="connsiteY10" fmla="*/ 985705 h 1007532"/>
              <a:gd name="connsiteX11" fmla="*/ 185209 w 1189566"/>
              <a:gd name="connsiteY11" fmla="*/ 1007532 h 1007532"/>
              <a:gd name="connsiteX12" fmla="*/ 149151 w 1189566"/>
              <a:gd name="connsiteY12" fmla="*/ 991162 h 1007532"/>
              <a:gd name="connsiteX13" fmla="*/ 30922 w 1189566"/>
              <a:gd name="connsiteY13" fmla="*/ 945689 h 1007532"/>
              <a:gd name="connsiteX14" fmla="*/ 0 w 1189566"/>
              <a:gd name="connsiteY14" fmla="*/ 933449 h 1007532"/>
              <a:gd name="connsiteX0" fmla="*/ 0 w 1189566"/>
              <a:gd name="connsiteY0" fmla="*/ 933449 h 1007532"/>
              <a:gd name="connsiteX1" fmla="*/ 0 w 1189566"/>
              <a:gd name="connsiteY1" fmla="*/ 883846 h 1007532"/>
              <a:gd name="connsiteX2" fmla="*/ 30922 w 1189566"/>
              <a:gd name="connsiteY2" fmla="*/ 92621 h 1007532"/>
              <a:gd name="connsiteX3" fmla="*/ 32808 w 1189566"/>
              <a:gd name="connsiteY3" fmla="*/ 50800 h 1007532"/>
              <a:gd name="connsiteX4" fmla="*/ 763059 w 1189566"/>
              <a:gd name="connsiteY4" fmla="*/ 0 h 1007532"/>
              <a:gd name="connsiteX5" fmla="*/ 1136818 w 1189566"/>
              <a:gd name="connsiteY5" fmla="*/ 267236 h 1007532"/>
              <a:gd name="connsiteX6" fmla="*/ 1189566 w 1189566"/>
              <a:gd name="connsiteY6" fmla="*/ 306916 h 1007532"/>
              <a:gd name="connsiteX7" fmla="*/ 1158645 w 1189566"/>
              <a:gd name="connsiteY7" fmla="*/ 360000 h 1007532"/>
              <a:gd name="connsiteX8" fmla="*/ 1024046 w 1189566"/>
              <a:gd name="connsiteY8" fmla="*/ 585545 h 1007532"/>
              <a:gd name="connsiteX9" fmla="*/ 995892 w 1189566"/>
              <a:gd name="connsiteY9" fmla="*/ 639232 h 1007532"/>
              <a:gd name="connsiteX10" fmla="*/ 945833 w 1189566"/>
              <a:gd name="connsiteY10" fmla="*/ 661939 h 1007532"/>
              <a:gd name="connsiteX11" fmla="*/ 234640 w 1189566"/>
              <a:gd name="connsiteY11" fmla="*/ 985705 h 1007532"/>
              <a:gd name="connsiteX12" fmla="*/ 185209 w 1189566"/>
              <a:gd name="connsiteY12" fmla="*/ 1007532 h 1007532"/>
              <a:gd name="connsiteX13" fmla="*/ 149151 w 1189566"/>
              <a:gd name="connsiteY13" fmla="*/ 991162 h 1007532"/>
              <a:gd name="connsiteX14" fmla="*/ 30922 w 1189566"/>
              <a:gd name="connsiteY14" fmla="*/ 945689 h 1007532"/>
              <a:gd name="connsiteX15" fmla="*/ 0 w 1189566"/>
              <a:gd name="connsiteY15" fmla="*/ 933449 h 1007532"/>
              <a:gd name="connsiteX0" fmla="*/ 0 w 1189566"/>
              <a:gd name="connsiteY0" fmla="*/ 933449 h 1007532"/>
              <a:gd name="connsiteX1" fmla="*/ 0 w 1189566"/>
              <a:gd name="connsiteY1" fmla="*/ 883846 h 1007532"/>
              <a:gd name="connsiteX2" fmla="*/ 30922 w 1189566"/>
              <a:gd name="connsiteY2" fmla="*/ 92621 h 1007532"/>
              <a:gd name="connsiteX3" fmla="*/ 32808 w 1189566"/>
              <a:gd name="connsiteY3" fmla="*/ 50800 h 1007532"/>
              <a:gd name="connsiteX4" fmla="*/ 85489 w 1189566"/>
              <a:gd name="connsiteY4" fmla="*/ 45329 h 1007532"/>
              <a:gd name="connsiteX5" fmla="*/ 763059 w 1189566"/>
              <a:gd name="connsiteY5" fmla="*/ 0 h 1007532"/>
              <a:gd name="connsiteX6" fmla="*/ 1136818 w 1189566"/>
              <a:gd name="connsiteY6" fmla="*/ 267236 h 1007532"/>
              <a:gd name="connsiteX7" fmla="*/ 1189566 w 1189566"/>
              <a:gd name="connsiteY7" fmla="*/ 306916 h 1007532"/>
              <a:gd name="connsiteX8" fmla="*/ 1158645 w 1189566"/>
              <a:gd name="connsiteY8" fmla="*/ 360000 h 1007532"/>
              <a:gd name="connsiteX9" fmla="*/ 1024046 w 1189566"/>
              <a:gd name="connsiteY9" fmla="*/ 585545 h 1007532"/>
              <a:gd name="connsiteX10" fmla="*/ 995892 w 1189566"/>
              <a:gd name="connsiteY10" fmla="*/ 639232 h 1007532"/>
              <a:gd name="connsiteX11" fmla="*/ 945833 w 1189566"/>
              <a:gd name="connsiteY11" fmla="*/ 661939 h 1007532"/>
              <a:gd name="connsiteX12" fmla="*/ 234640 w 1189566"/>
              <a:gd name="connsiteY12" fmla="*/ 985705 h 1007532"/>
              <a:gd name="connsiteX13" fmla="*/ 185209 w 1189566"/>
              <a:gd name="connsiteY13" fmla="*/ 1007532 h 1007532"/>
              <a:gd name="connsiteX14" fmla="*/ 149151 w 1189566"/>
              <a:gd name="connsiteY14" fmla="*/ 991162 h 1007532"/>
              <a:gd name="connsiteX15" fmla="*/ 30922 w 1189566"/>
              <a:gd name="connsiteY15" fmla="*/ 945689 h 1007532"/>
              <a:gd name="connsiteX16" fmla="*/ 0 w 1189566"/>
              <a:gd name="connsiteY16" fmla="*/ 933449 h 1007532"/>
              <a:gd name="connsiteX0" fmla="*/ 85489 w 1189566"/>
              <a:gd name="connsiteY0" fmla="*/ 45329 h 1007532"/>
              <a:gd name="connsiteX1" fmla="*/ 763059 w 1189566"/>
              <a:gd name="connsiteY1" fmla="*/ 0 h 1007532"/>
              <a:gd name="connsiteX2" fmla="*/ 1136818 w 1189566"/>
              <a:gd name="connsiteY2" fmla="*/ 267236 h 1007532"/>
              <a:gd name="connsiteX3" fmla="*/ 1189566 w 1189566"/>
              <a:gd name="connsiteY3" fmla="*/ 306916 h 1007532"/>
              <a:gd name="connsiteX4" fmla="*/ 1158645 w 1189566"/>
              <a:gd name="connsiteY4" fmla="*/ 360000 h 1007532"/>
              <a:gd name="connsiteX5" fmla="*/ 1024046 w 1189566"/>
              <a:gd name="connsiteY5" fmla="*/ 585545 h 1007532"/>
              <a:gd name="connsiteX6" fmla="*/ 995892 w 1189566"/>
              <a:gd name="connsiteY6" fmla="*/ 639232 h 1007532"/>
              <a:gd name="connsiteX7" fmla="*/ 945833 w 1189566"/>
              <a:gd name="connsiteY7" fmla="*/ 661939 h 1007532"/>
              <a:gd name="connsiteX8" fmla="*/ 234640 w 1189566"/>
              <a:gd name="connsiteY8" fmla="*/ 985705 h 1007532"/>
              <a:gd name="connsiteX9" fmla="*/ 185209 w 1189566"/>
              <a:gd name="connsiteY9" fmla="*/ 1007532 h 1007532"/>
              <a:gd name="connsiteX10" fmla="*/ 149151 w 1189566"/>
              <a:gd name="connsiteY10" fmla="*/ 991162 h 1007532"/>
              <a:gd name="connsiteX11" fmla="*/ 30922 w 1189566"/>
              <a:gd name="connsiteY11" fmla="*/ 945689 h 1007532"/>
              <a:gd name="connsiteX12" fmla="*/ 0 w 1189566"/>
              <a:gd name="connsiteY12" fmla="*/ 933449 h 1007532"/>
              <a:gd name="connsiteX13" fmla="*/ 0 w 1189566"/>
              <a:gd name="connsiteY13" fmla="*/ 883846 h 1007532"/>
              <a:gd name="connsiteX14" fmla="*/ 30922 w 1189566"/>
              <a:gd name="connsiteY14" fmla="*/ 92621 h 1007532"/>
              <a:gd name="connsiteX15" fmla="*/ 72096 w 1189566"/>
              <a:gd name="connsiteY15" fmla="*/ 90088 h 1007532"/>
              <a:gd name="connsiteX0" fmla="*/ 85489 w 1189566"/>
              <a:gd name="connsiteY0" fmla="*/ 45329 h 1007532"/>
              <a:gd name="connsiteX1" fmla="*/ 763059 w 1189566"/>
              <a:gd name="connsiteY1" fmla="*/ 0 h 1007532"/>
              <a:gd name="connsiteX2" fmla="*/ 1136818 w 1189566"/>
              <a:gd name="connsiteY2" fmla="*/ 267236 h 1007532"/>
              <a:gd name="connsiteX3" fmla="*/ 1189566 w 1189566"/>
              <a:gd name="connsiteY3" fmla="*/ 306916 h 1007532"/>
              <a:gd name="connsiteX4" fmla="*/ 1158645 w 1189566"/>
              <a:gd name="connsiteY4" fmla="*/ 360000 h 1007532"/>
              <a:gd name="connsiteX5" fmla="*/ 1024046 w 1189566"/>
              <a:gd name="connsiteY5" fmla="*/ 585545 h 1007532"/>
              <a:gd name="connsiteX6" fmla="*/ 995892 w 1189566"/>
              <a:gd name="connsiteY6" fmla="*/ 639232 h 1007532"/>
              <a:gd name="connsiteX7" fmla="*/ 945833 w 1189566"/>
              <a:gd name="connsiteY7" fmla="*/ 661939 h 1007532"/>
              <a:gd name="connsiteX8" fmla="*/ 234640 w 1189566"/>
              <a:gd name="connsiteY8" fmla="*/ 985705 h 1007532"/>
              <a:gd name="connsiteX9" fmla="*/ 185209 w 1189566"/>
              <a:gd name="connsiteY9" fmla="*/ 1007532 h 1007532"/>
              <a:gd name="connsiteX10" fmla="*/ 149151 w 1189566"/>
              <a:gd name="connsiteY10" fmla="*/ 991162 h 1007532"/>
              <a:gd name="connsiteX11" fmla="*/ 30922 w 1189566"/>
              <a:gd name="connsiteY11" fmla="*/ 945689 h 1007532"/>
              <a:gd name="connsiteX12" fmla="*/ 0 w 1189566"/>
              <a:gd name="connsiteY12" fmla="*/ 933449 h 1007532"/>
              <a:gd name="connsiteX13" fmla="*/ 0 w 1189566"/>
              <a:gd name="connsiteY13" fmla="*/ 883846 h 1007532"/>
              <a:gd name="connsiteX14" fmla="*/ 30922 w 1189566"/>
              <a:gd name="connsiteY14" fmla="*/ 92621 h 1007532"/>
              <a:gd name="connsiteX0" fmla="*/ 85489 w 1189566"/>
              <a:gd name="connsiteY0" fmla="*/ 45329 h 1007532"/>
              <a:gd name="connsiteX1" fmla="*/ 763059 w 1189566"/>
              <a:gd name="connsiteY1" fmla="*/ 0 h 1007532"/>
              <a:gd name="connsiteX2" fmla="*/ 1136818 w 1189566"/>
              <a:gd name="connsiteY2" fmla="*/ 267236 h 1007532"/>
              <a:gd name="connsiteX3" fmla="*/ 1189566 w 1189566"/>
              <a:gd name="connsiteY3" fmla="*/ 306916 h 1007532"/>
              <a:gd name="connsiteX4" fmla="*/ 1158645 w 1189566"/>
              <a:gd name="connsiteY4" fmla="*/ 360000 h 1007532"/>
              <a:gd name="connsiteX5" fmla="*/ 1024046 w 1189566"/>
              <a:gd name="connsiteY5" fmla="*/ 585545 h 1007532"/>
              <a:gd name="connsiteX6" fmla="*/ 995892 w 1189566"/>
              <a:gd name="connsiteY6" fmla="*/ 639232 h 1007532"/>
              <a:gd name="connsiteX7" fmla="*/ 945833 w 1189566"/>
              <a:gd name="connsiteY7" fmla="*/ 661939 h 1007532"/>
              <a:gd name="connsiteX8" fmla="*/ 234640 w 1189566"/>
              <a:gd name="connsiteY8" fmla="*/ 985705 h 1007532"/>
              <a:gd name="connsiteX9" fmla="*/ 185209 w 1189566"/>
              <a:gd name="connsiteY9" fmla="*/ 1007532 h 1007532"/>
              <a:gd name="connsiteX10" fmla="*/ 149151 w 1189566"/>
              <a:gd name="connsiteY10" fmla="*/ 991162 h 1007532"/>
              <a:gd name="connsiteX11" fmla="*/ 30922 w 1189566"/>
              <a:gd name="connsiteY11" fmla="*/ 945689 h 1007532"/>
              <a:gd name="connsiteX12" fmla="*/ 0 w 1189566"/>
              <a:gd name="connsiteY12" fmla="*/ 933449 h 1007532"/>
              <a:gd name="connsiteX13" fmla="*/ 0 w 1189566"/>
              <a:gd name="connsiteY13" fmla="*/ 883846 h 1007532"/>
              <a:gd name="connsiteX14" fmla="*/ 30922 w 1189566"/>
              <a:gd name="connsiteY14" fmla="*/ 92621 h 1007532"/>
              <a:gd name="connsiteX15" fmla="*/ 85489 w 1189566"/>
              <a:gd name="connsiteY15" fmla="*/ 45329 h 1007532"/>
              <a:gd name="connsiteX0" fmla="*/ 85489 w 1189566"/>
              <a:gd name="connsiteY0" fmla="*/ 45329 h 1007532"/>
              <a:gd name="connsiteX1" fmla="*/ 763059 w 1189566"/>
              <a:gd name="connsiteY1" fmla="*/ 0 h 1007532"/>
              <a:gd name="connsiteX2" fmla="*/ 1136818 w 1189566"/>
              <a:gd name="connsiteY2" fmla="*/ 267236 h 1007532"/>
              <a:gd name="connsiteX3" fmla="*/ 1189566 w 1189566"/>
              <a:gd name="connsiteY3" fmla="*/ 306916 h 1007532"/>
              <a:gd name="connsiteX4" fmla="*/ 1158645 w 1189566"/>
              <a:gd name="connsiteY4" fmla="*/ 360000 h 1007532"/>
              <a:gd name="connsiteX5" fmla="*/ 1024046 w 1189566"/>
              <a:gd name="connsiteY5" fmla="*/ 585545 h 1007532"/>
              <a:gd name="connsiteX6" fmla="*/ 995892 w 1189566"/>
              <a:gd name="connsiteY6" fmla="*/ 639232 h 1007532"/>
              <a:gd name="connsiteX7" fmla="*/ 945833 w 1189566"/>
              <a:gd name="connsiteY7" fmla="*/ 661939 h 1007532"/>
              <a:gd name="connsiteX8" fmla="*/ 234640 w 1189566"/>
              <a:gd name="connsiteY8" fmla="*/ 985705 h 1007532"/>
              <a:gd name="connsiteX9" fmla="*/ 185209 w 1189566"/>
              <a:gd name="connsiteY9" fmla="*/ 1007532 h 1007532"/>
              <a:gd name="connsiteX10" fmla="*/ 149151 w 1189566"/>
              <a:gd name="connsiteY10" fmla="*/ 991162 h 1007532"/>
              <a:gd name="connsiteX11" fmla="*/ 30922 w 1189566"/>
              <a:gd name="connsiteY11" fmla="*/ 945689 h 1007532"/>
              <a:gd name="connsiteX12" fmla="*/ 0 w 1189566"/>
              <a:gd name="connsiteY12" fmla="*/ 933449 h 1007532"/>
              <a:gd name="connsiteX13" fmla="*/ 0 w 1189566"/>
              <a:gd name="connsiteY13" fmla="*/ 883846 h 1007532"/>
              <a:gd name="connsiteX14" fmla="*/ 30922 w 1189566"/>
              <a:gd name="connsiteY14" fmla="*/ 92621 h 1007532"/>
              <a:gd name="connsiteX15" fmla="*/ 85489 w 1189566"/>
              <a:gd name="connsiteY15" fmla="*/ 45329 h 1007532"/>
              <a:gd name="connsiteX0" fmla="*/ 85489 w 1189566"/>
              <a:gd name="connsiteY0" fmla="*/ 45329 h 1007532"/>
              <a:gd name="connsiteX1" fmla="*/ 763059 w 1189566"/>
              <a:gd name="connsiteY1" fmla="*/ 0 h 1007532"/>
              <a:gd name="connsiteX2" fmla="*/ 1136818 w 1189566"/>
              <a:gd name="connsiteY2" fmla="*/ 267236 h 1007532"/>
              <a:gd name="connsiteX3" fmla="*/ 1189566 w 1189566"/>
              <a:gd name="connsiteY3" fmla="*/ 306916 h 1007532"/>
              <a:gd name="connsiteX4" fmla="*/ 1158645 w 1189566"/>
              <a:gd name="connsiteY4" fmla="*/ 360000 h 1007532"/>
              <a:gd name="connsiteX5" fmla="*/ 1024046 w 1189566"/>
              <a:gd name="connsiteY5" fmla="*/ 585545 h 1007532"/>
              <a:gd name="connsiteX6" fmla="*/ 995892 w 1189566"/>
              <a:gd name="connsiteY6" fmla="*/ 639232 h 1007532"/>
              <a:gd name="connsiteX7" fmla="*/ 945833 w 1189566"/>
              <a:gd name="connsiteY7" fmla="*/ 661939 h 1007532"/>
              <a:gd name="connsiteX8" fmla="*/ 234640 w 1189566"/>
              <a:gd name="connsiteY8" fmla="*/ 985705 h 1007532"/>
              <a:gd name="connsiteX9" fmla="*/ 185209 w 1189566"/>
              <a:gd name="connsiteY9" fmla="*/ 1007532 h 1007532"/>
              <a:gd name="connsiteX10" fmla="*/ 149151 w 1189566"/>
              <a:gd name="connsiteY10" fmla="*/ 991162 h 1007532"/>
              <a:gd name="connsiteX11" fmla="*/ 30922 w 1189566"/>
              <a:gd name="connsiteY11" fmla="*/ 945689 h 1007532"/>
              <a:gd name="connsiteX12" fmla="*/ 0 w 1189566"/>
              <a:gd name="connsiteY12" fmla="*/ 933449 h 1007532"/>
              <a:gd name="connsiteX13" fmla="*/ 0 w 1189566"/>
              <a:gd name="connsiteY13" fmla="*/ 883846 h 1007532"/>
              <a:gd name="connsiteX14" fmla="*/ 30922 w 1189566"/>
              <a:gd name="connsiteY14" fmla="*/ 92621 h 1007532"/>
              <a:gd name="connsiteX15" fmla="*/ 85489 w 1189566"/>
              <a:gd name="connsiteY15" fmla="*/ 45329 h 1007532"/>
              <a:gd name="connsiteX0" fmla="*/ 85489 w 1189566"/>
              <a:gd name="connsiteY0" fmla="*/ 45329 h 1007532"/>
              <a:gd name="connsiteX1" fmla="*/ 763059 w 1189566"/>
              <a:gd name="connsiteY1" fmla="*/ 0 h 1007532"/>
              <a:gd name="connsiteX2" fmla="*/ 1136818 w 1189566"/>
              <a:gd name="connsiteY2" fmla="*/ 267236 h 1007532"/>
              <a:gd name="connsiteX3" fmla="*/ 1189566 w 1189566"/>
              <a:gd name="connsiteY3" fmla="*/ 306916 h 1007532"/>
              <a:gd name="connsiteX4" fmla="*/ 1158645 w 1189566"/>
              <a:gd name="connsiteY4" fmla="*/ 360000 h 1007532"/>
              <a:gd name="connsiteX5" fmla="*/ 1024046 w 1189566"/>
              <a:gd name="connsiteY5" fmla="*/ 585545 h 1007532"/>
              <a:gd name="connsiteX6" fmla="*/ 995892 w 1189566"/>
              <a:gd name="connsiteY6" fmla="*/ 639232 h 1007532"/>
              <a:gd name="connsiteX7" fmla="*/ 945833 w 1189566"/>
              <a:gd name="connsiteY7" fmla="*/ 661939 h 1007532"/>
              <a:gd name="connsiteX8" fmla="*/ 234640 w 1189566"/>
              <a:gd name="connsiteY8" fmla="*/ 985705 h 1007532"/>
              <a:gd name="connsiteX9" fmla="*/ 185209 w 1189566"/>
              <a:gd name="connsiteY9" fmla="*/ 1007532 h 1007532"/>
              <a:gd name="connsiteX10" fmla="*/ 149151 w 1189566"/>
              <a:gd name="connsiteY10" fmla="*/ 991162 h 1007532"/>
              <a:gd name="connsiteX11" fmla="*/ 30922 w 1189566"/>
              <a:gd name="connsiteY11" fmla="*/ 945689 h 1007532"/>
              <a:gd name="connsiteX12" fmla="*/ 0 w 1189566"/>
              <a:gd name="connsiteY12" fmla="*/ 933449 h 1007532"/>
              <a:gd name="connsiteX13" fmla="*/ 0 w 1189566"/>
              <a:gd name="connsiteY13" fmla="*/ 883846 h 1007532"/>
              <a:gd name="connsiteX14" fmla="*/ 30922 w 1189566"/>
              <a:gd name="connsiteY14" fmla="*/ 92621 h 1007532"/>
              <a:gd name="connsiteX15" fmla="*/ 85489 w 1189566"/>
              <a:gd name="connsiteY15" fmla="*/ 45329 h 1007532"/>
              <a:gd name="connsiteX0" fmla="*/ 85489 w 1189566"/>
              <a:gd name="connsiteY0" fmla="*/ 45329 h 1007532"/>
              <a:gd name="connsiteX1" fmla="*/ 763059 w 1189566"/>
              <a:gd name="connsiteY1" fmla="*/ 0 h 1007532"/>
              <a:gd name="connsiteX2" fmla="*/ 1136818 w 1189566"/>
              <a:gd name="connsiteY2" fmla="*/ 267236 h 1007532"/>
              <a:gd name="connsiteX3" fmla="*/ 1189566 w 1189566"/>
              <a:gd name="connsiteY3" fmla="*/ 306916 h 1007532"/>
              <a:gd name="connsiteX4" fmla="*/ 1158645 w 1189566"/>
              <a:gd name="connsiteY4" fmla="*/ 360000 h 1007532"/>
              <a:gd name="connsiteX5" fmla="*/ 1024046 w 1189566"/>
              <a:gd name="connsiteY5" fmla="*/ 585545 h 1007532"/>
              <a:gd name="connsiteX6" fmla="*/ 995892 w 1189566"/>
              <a:gd name="connsiteY6" fmla="*/ 639232 h 1007532"/>
              <a:gd name="connsiteX7" fmla="*/ 945833 w 1189566"/>
              <a:gd name="connsiteY7" fmla="*/ 661939 h 1007532"/>
              <a:gd name="connsiteX8" fmla="*/ 234640 w 1189566"/>
              <a:gd name="connsiteY8" fmla="*/ 985705 h 1007532"/>
              <a:gd name="connsiteX9" fmla="*/ 185209 w 1189566"/>
              <a:gd name="connsiteY9" fmla="*/ 1007532 h 1007532"/>
              <a:gd name="connsiteX10" fmla="*/ 149151 w 1189566"/>
              <a:gd name="connsiteY10" fmla="*/ 991162 h 1007532"/>
              <a:gd name="connsiteX11" fmla="*/ 30922 w 1189566"/>
              <a:gd name="connsiteY11" fmla="*/ 945689 h 1007532"/>
              <a:gd name="connsiteX12" fmla="*/ 0 w 1189566"/>
              <a:gd name="connsiteY12" fmla="*/ 933449 h 1007532"/>
              <a:gd name="connsiteX13" fmla="*/ 0 w 1189566"/>
              <a:gd name="connsiteY13" fmla="*/ 883846 h 1007532"/>
              <a:gd name="connsiteX14" fmla="*/ 30922 w 1189566"/>
              <a:gd name="connsiteY14" fmla="*/ 129000 h 1007532"/>
              <a:gd name="connsiteX15" fmla="*/ 85489 w 1189566"/>
              <a:gd name="connsiteY15" fmla="*/ 45329 h 1007532"/>
              <a:gd name="connsiteX0" fmla="*/ 85489 w 1189566"/>
              <a:gd name="connsiteY0" fmla="*/ 45329 h 1007532"/>
              <a:gd name="connsiteX1" fmla="*/ 763059 w 1189566"/>
              <a:gd name="connsiteY1" fmla="*/ 0 h 1007532"/>
              <a:gd name="connsiteX2" fmla="*/ 1136818 w 1189566"/>
              <a:gd name="connsiteY2" fmla="*/ 267236 h 1007532"/>
              <a:gd name="connsiteX3" fmla="*/ 1189566 w 1189566"/>
              <a:gd name="connsiteY3" fmla="*/ 306916 h 1007532"/>
              <a:gd name="connsiteX4" fmla="*/ 1158645 w 1189566"/>
              <a:gd name="connsiteY4" fmla="*/ 360000 h 1007532"/>
              <a:gd name="connsiteX5" fmla="*/ 1024046 w 1189566"/>
              <a:gd name="connsiteY5" fmla="*/ 585545 h 1007532"/>
              <a:gd name="connsiteX6" fmla="*/ 995892 w 1189566"/>
              <a:gd name="connsiteY6" fmla="*/ 639232 h 1007532"/>
              <a:gd name="connsiteX7" fmla="*/ 945833 w 1189566"/>
              <a:gd name="connsiteY7" fmla="*/ 661939 h 1007532"/>
              <a:gd name="connsiteX8" fmla="*/ 234640 w 1189566"/>
              <a:gd name="connsiteY8" fmla="*/ 985705 h 1007532"/>
              <a:gd name="connsiteX9" fmla="*/ 185209 w 1189566"/>
              <a:gd name="connsiteY9" fmla="*/ 1007532 h 1007532"/>
              <a:gd name="connsiteX10" fmla="*/ 149151 w 1189566"/>
              <a:gd name="connsiteY10" fmla="*/ 991162 h 1007532"/>
              <a:gd name="connsiteX11" fmla="*/ 30922 w 1189566"/>
              <a:gd name="connsiteY11" fmla="*/ 945689 h 1007532"/>
              <a:gd name="connsiteX12" fmla="*/ 0 w 1189566"/>
              <a:gd name="connsiteY12" fmla="*/ 933449 h 1007532"/>
              <a:gd name="connsiteX13" fmla="*/ 0 w 1189566"/>
              <a:gd name="connsiteY13" fmla="*/ 883846 h 1007532"/>
              <a:gd name="connsiteX14" fmla="*/ 30922 w 1189566"/>
              <a:gd name="connsiteY14" fmla="*/ 129000 h 1007532"/>
              <a:gd name="connsiteX15" fmla="*/ 85489 w 1189566"/>
              <a:gd name="connsiteY15" fmla="*/ 45329 h 1007532"/>
              <a:gd name="connsiteX0" fmla="*/ 85489 w 1158645"/>
              <a:gd name="connsiteY0" fmla="*/ 45329 h 1007532"/>
              <a:gd name="connsiteX1" fmla="*/ 763059 w 1158645"/>
              <a:gd name="connsiteY1" fmla="*/ 0 h 1007532"/>
              <a:gd name="connsiteX2" fmla="*/ 1136818 w 1158645"/>
              <a:gd name="connsiteY2" fmla="*/ 267236 h 1007532"/>
              <a:gd name="connsiteX3" fmla="*/ 1158645 w 1158645"/>
              <a:gd name="connsiteY3" fmla="*/ 360000 h 1007532"/>
              <a:gd name="connsiteX4" fmla="*/ 1024046 w 1158645"/>
              <a:gd name="connsiteY4" fmla="*/ 585545 h 1007532"/>
              <a:gd name="connsiteX5" fmla="*/ 995892 w 1158645"/>
              <a:gd name="connsiteY5" fmla="*/ 639232 h 1007532"/>
              <a:gd name="connsiteX6" fmla="*/ 945833 w 1158645"/>
              <a:gd name="connsiteY6" fmla="*/ 661939 h 1007532"/>
              <a:gd name="connsiteX7" fmla="*/ 234640 w 1158645"/>
              <a:gd name="connsiteY7" fmla="*/ 985705 h 1007532"/>
              <a:gd name="connsiteX8" fmla="*/ 185209 w 1158645"/>
              <a:gd name="connsiteY8" fmla="*/ 1007532 h 1007532"/>
              <a:gd name="connsiteX9" fmla="*/ 149151 w 1158645"/>
              <a:gd name="connsiteY9" fmla="*/ 991162 h 1007532"/>
              <a:gd name="connsiteX10" fmla="*/ 30922 w 1158645"/>
              <a:gd name="connsiteY10" fmla="*/ 945689 h 1007532"/>
              <a:gd name="connsiteX11" fmla="*/ 0 w 1158645"/>
              <a:gd name="connsiteY11" fmla="*/ 933449 h 1007532"/>
              <a:gd name="connsiteX12" fmla="*/ 0 w 1158645"/>
              <a:gd name="connsiteY12" fmla="*/ 883846 h 1007532"/>
              <a:gd name="connsiteX13" fmla="*/ 30922 w 1158645"/>
              <a:gd name="connsiteY13" fmla="*/ 129000 h 1007532"/>
              <a:gd name="connsiteX14" fmla="*/ 85489 w 1158645"/>
              <a:gd name="connsiteY14" fmla="*/ 45329 h 1007532"/>
              <a:gd name="connsiteX0" fmla="*/ 85489 w 1184109"/>
              <a:gd name="connsiteY0" fmla="*/ 45329 h 1007532"/>
              <a:gd name="connsiteX1" fmla="*/ 763059 w 1184109"/>
              <a:gd name="connsiteY1" fmla="*/ 0 h 1007532"/>
              <a:gd name="connsiteX2" fmla="*/ 1136818 w 1184109"/>
              <a:gd name="connsiteY2" fmla="*/ 267236 h 1007532"/>
              <a:gd name="connsiteX3" fmla="*/ 1158645 w 1184109"/>
              <a:gd name="connsiteY3" fmla="*/ 360000 h 1007532"/>
              <a:gd name="connsiteX4" fmla="*/ 1024046 w 1184109"/>
              <a:gd name="connsiteY4" fmla="*/ 585545 h 1007532"/>
              <a:gd name="connsiteX5" fmla="*/ 995892 w 1184109"/>
              <a:gd name="connsiteY5" fmla="*/ 639232 h 1007532"/>
              <a:gd name="connsiteX6" fmla="*/ 945833 w 1184109"/>
              <a:gd name="connsiteY6" fmla="*/ 661939 h 1007532"/>
              <a:gd name="connsiteX7" fmla="*/ 234640 w 1184109"/>
              <a:gd name="connsiteY7" fmla="*/ 985705 h 1007532"/>
              <a:gd name="connsiteX8" fmla="*/ 185209 w 1184109"/>
              <a:gd name="connsiteY8" fmla="*/ 1007532 h 1007532"/>
              <a:gd name="connsiteX9" fmla="*/ 149151 w 1184109"/>
              <a:gd name="connsiteY9" fmla="*/ 991162 h 1007532"/>
              <a:gd name="connsiteX10" fmla="*/ 30922 w 1184109"/>
              <a:gd name="connsiteY10" fmla="*/ 945689 h 1007532"/>
              <a:gd name="connsiteX11" fmla="*/ 0 w 1184109"/>
              <a:gd name="connsiteY11" fmla="*/ 933449 h 1007532"/>
              <a:gd name="connsiteX12" fmla="*/ 0 w 1184109"/>
              <a:gd name="connsiteY12" fmla="*/ 883846 h 1007532"/>
              <a:gd name="connsiteX13" fmla="*/ 30922 w 1184109"/>
              <a:gd name="connsiteY13" fmla="*/ 129000 h 1007532"/>
              <a:gd name="connsiteX14" fmla="*/ 85489 w 1184109"/>
              <a:gd name="connsiteY14" fmla="*/ 45329 h 1007532"/>
              <a:gd name="connsiteX0" fmla="*/ 85489 w 1184109"/>
              <a:gd name="connsiteY0" fmla="*/ 45329 h 1007532"/>
              <a:gd name="connsiteX1" fmla="*/ 763059 w 1184109"/>
              <a:gd name="connsiteY1" fmla="*/ 0 h 1007532"/>
              <a:gd name="connsiteX2" fmla="*/ 1136818 w 1184109"/>
              <a:gd name="connsiteY2" fmla="*/ 267236 h 1007532"/>
              <a:gd name="connsiteX3" fmla="*/ 1158645 w 1184109"/>
              <a:gd name="connsiteY3" fmla="*/ 360000 h 1007532"/>
              <a:gd name="connsiteX4" fmla="*/ 1024046 w 1184109"/>
              <a:gd name="connsiteY4" fmla="*/ 585545 h 1007532"/>
              <a:gd name="connsiteX5" fmla="*/ 995892 w 1184109"/>
              <a:gd name="connsiteY5" fmla="*/ 639232 h 1007532"/>
              <a:gd name="connsiteX6" fmla="*/ 945833 w 1184109"/>
              <a:gd name="connsiteY6" fmla="*/ 661939 h 1007532"/>
              <a:gd name="connsiteX7" fmla="*/ 234640 w 1184109"/>
              <a:gd name="connsiteY7" fmla="*/ 985705 h 1007532"/>
              <a:gd name="connsiteX8" fmla="*/ 185209 w 1184109"/>
              <a:gd name="connsiteY8" fmla="*/ 1007532 h 1007532"/>
              <a:gd name="connsiteX9" fmla="*/ 149151 w 1184109"/>
              <a:gd name="connsiteY9" fmla="*/ 991162 h 1007532"/>
              <a:gd name="connsiteX10" fmla="*/ 30922 w 1184109"/>
              <a:gd name="connsiteY10" fmla="*/ 945689 h 1007532"/>
              <a:gd name="connsiteX11" fmla="*/ 0 w 1184109"/>
              <a:gd name="connsiteY11" fmla="*/ 933449 h 1007532"/>
              <a:gd name="connsiteX12" fmla="*/ 0 w 1184109"/>
              <a:gd name="connsiteY12" fmla="*/ 883846 h 1007532"/>
              <a:gd name="connsiteX13" fmla="*/ 30922 w 1184109"/>
              <a:gd name="connsiteY13" fmla="*/ 129000 h 1007532"/>
              <a:gd name="connsiteX14" fmla="*/ 85489 w 1184109"/>
              <a:gd name="connsiteY14" fmla="*/ 45329 h 1007532"/>
              <a:gd name="connsiteX0" fmla="*/ 149151 w 1184109"/>
              <a:gd name="connsiteY0" fmla="*/ 991162 h 1046820"/>
              <a:gd name="connsiteX1" fmla="*/ 30922 w 1184109"/>
              <a:gd name="connsiteY1" fmla="*/ 945689 h 1046820"/>
              <a:gd name="connsiteX2" fmla="*/ 0 w 1184109"/>
              <a:gd name="connsiteY2" fmla="*/ 933449 h 1046820"/>
              <a:gd name="connsiteX3" fmla="*/ 0 w 1184109"/>
              <a:gd name="connsiteY3" fmla="*/ 883846 h 1046820"/>
              <a:gd name="connsiteX4" fmla="*/ 30922 w 1184109"/>
              <a:gd name="connsiteY4" fmla="*/ 129000 h 1046820"/>
              <a:gd name="connsiteX5" fmla="*/ 85489 w 1184109"/>
              <a:gd name="connsiteY5" fmla="*/ 45329 h 1046820"/>
              <a:gd name="connsiteX6" fmla="*/ 763059 w 1184109"/>
              <a:gd name="connsiteY6" fmla="*/ 0 h 1046820"/>
              <a:gd name="connsiteX7" fmla="*/ 1136818 w 1184109"/>
              <a:gd name="connsiteY7" fmla="*/ 267236 h 1046820"/>
              <a:gd name="connsiteX8" fmla="*/ 1158645 w 1184109"/>
              <a:gd name="connsiteY8" fmla="*/ 360000 h 1046820"/>
              <a:gd name="connsiteX9" fmla="*/ 1024046 w 1184109"/>
              <a:gd name="connsiteY9" fmla="*/ 585545 h 1046820"/>
              <a:gd name="connsiteX10" fmla="*/ 995892 w 1184109"/>
              <a:gd name="connsiteY10" fmla="*/ 639232 h 1046820"/>
              <a:gd name="connsiteX11" fmla="*/ 945833 w 1184109"/>
              <a:gd name="connsiteY11" fmla="*/ 661939 h 1046820"/>
              <a:gd name="connsiteX12" fmla="*/ 234640 w 1184109"/>
              <a:gd name="connsiteY12" fmla="*/ 985705 h 1046820"/>
              <a:gd name="connsiteX13" fmla="*/ 224497 w 1184109"/>
              <a:gd name="connsiteY13" fmla="*/ 1046820 h 1046820"/>
              <a:gd name="connsiteX0" fmla="*/ 149151 w 1184109"/>
              <a:gd name="connsiteY0" fmla="*/ 991162 h 991162"/>
              <a:gd name="connsiteX1" fmla="*/ 30922 w 1184109"/>
              <a:gd name="connsiteY1" fmla="*/ 945689 h 991162"/>
              <a:gd name="connsiteX2" fmla="*/ 0 w 1184109"/>
              <a:gd name="connsiteY2" fmla="*/ 933449 h 991162"/>
              <a:gd name="connsiteX3" fmla="*/ 0 w 1184109"/>
              <a:gd name="connsiteY3" fmla="*/ 883846 h 991162"/>
              <a:gd name="connsiteX4" fmla="*/ 30922 w 1184109"/>
              <a:gd name="connsiteY4" fmla="*/ 129000 h 991162"/>
              <a:gd name="connsiteX5" fmla="*/ 85489 w 1184109"/>
              <a:gd name="connsiteY5" fmla="*/ 45329 h 991162"/>
              <a:gd name="connsiteX6" fmla="*/ 763059 w 1184109"/>
              <a:gd name="connsiteY6" fmla="*/ 0 h 991162"/>
              <a:gd name="connsiteX7" fmla="*/ 1136818 w 1184109"/>
              <a:gd name="connsiteY7" fmla="*/ 267236 h 991162"/>
              <a:gd name="connsiteX8" fmla="*/ 1158645 w 1184109"/>
              <a:gd name="connsiteY8" fmla="*/ 360000 h 991162"/>
              <a:gd name="connsiteX9" fmla="*/ 1024046 w 1184109"/>
              <a:gd name="connsiteY9" fmla="*/ 585545 h 991162"/>
              <a:gd name="connsiteX10" fmla="*/ 995892 w 1184109"/>
              <a:gd name="connsiteY10" fmla="*/ 639232 h 991162"/>
              <a:gd name="connsiteX11" fmla="*/ 945833 w 1184109"/>
              <a:gd name="connsiteY11" fmla="*/ 661939 h 991162"/>
              <a:gd name="connsiteX12" fmla="*/ 234640 w 1184109"/>
              <a:gd name="connsiteY12" fmla="*/ 985705 h 991162"/>
              <a:gd name="connsiteX0" fmla="*/ 149151 w 1184109"/>
              <a:gd name="connsiteY0" fmla="*/ 991162 h 991162"/>
              <a:gd name="connsiteX1" fmla="*/ 30922 w 1184109"/>
              <a:gd name="connsiteY1" fmla="*/ 945689 h 991162"/>
              <a:gd name="connsiteX2" fmla="*/ 0 w 1184109"/>
              <a:gd name="connsiteY2" fmla="*/ 933449 h 991162"/>
              <a:gd name="connsiteX3" fmla="*/ 0 w 1184109"/>
              <a:gd name="connsiteY3" fmla="*/ 883846 h 991162"/>
              <a:gd name="connsiteX4" fmla="*/ 30922 w 1184109"/>
              <a:gd name="connsiteY4" fmla="*/ 129000 h 991162"/>
              <a:gd name="connsiteX5" fmla="*/ 85489 w 1184109"/>
              <a:gd name="connsiteY5" fmla="*/ 45329 h 991162"/>
              <a:gd name="connsiteX6" fmla="*/ 763059 w 1184109"/>
              <a:gd name="connsiteY6" fmla="*/ 0 h 991162"/>
              <a:gd name="connsiteX7" fmla="*/ 1136818 w 1184109"/>
              <a:gd name="connsiteY7" fmla="*/ 267236 h 991162"/>
              <a:gd name="connsiteX8" fmla="*/ 1158645 w 1184109"/>
              <a:gd name="connsiteY8" fmla="*/ 360000 h 991162"/>
              <a:gd name="connsiteX9" fmla="*/ 1024046 w 1184109"/>
              <a:gd name="connsiteY9" fmla="*/ 585545 h 991162"/>
              <a:gd name="connsiteX10" fmla="*/ 995892 w 1184109"/>
              <a:gd name="connsiteY10" fmla="*/ 639232 h 991162"/>
              <a:gd name="connsiteX11" fmla="*/ 945833 w 1184109"/>
              <a:gd name="connsiteY11" fmla="*/ 661939 h 991162"/>
              <a:gd name="connsiteX12" fmla="*/ 234640 w 1184109"/>
              <a:gd name="connsiteY12" fmla="*/ 985705 h 991162"/>
              <a:gd name="connsiteX13" fmla="*/ 149151 w 1184109"/>
              <a:gd name="connsiteY13" fmla="*/ 991162 h 991162"/>
              <a:gd name="connsiteX0" fmla="*/ 149151 w 1184109"/>
              <a:gd name="connsiteY0" fmla="*/ 991162 h 1007532"/>
              <a:gd name="connsiteX1" fmla="*/ 30922 w 1184109"/>
              <a:gd name="connsiteY1" fmla="*/ 945689 h 1007532"/>
              <a:gd name="connsiteX2" fmla="*/ 0 w 1184109"/>
              <a:gd name="connsiteY2" fmla="*/ 933449 h 1007532"/>
              <a:gd name="connsiteX3" fmla="*/ 0 w 1184109"/>
              <a:gd name="connsiteY3" fmla="*/ 883846 h 1007532"/>
              <a:gd name="connsiteX4" fmla="*/ 30922 w 1184109"/>
              <a:gd name="connsiteY4" fmla="*/ 129000 h 1007532"/>
              <a:gd name="connsiteX5" fmla="*/ 85489 w 1184109"/>
              <a:gd name="connsiteY5" fmla="*/ 45329 h 1007532"/>
              <a:gd name="connsiteX6" fmla="*/ 763059 w 1184109"/>
              <a:gd name="connsiteY6" fmla="*/ 0 h 1007532"/>
              <a:gd name="connsiteX7" fmla="*/ 1136818 w 1184109"/>
              <a:gd name="connsiteY7" fmla="*/ 267236 h 1007532"/>
              <a:gd name="connsiteX8" fmla="*/ 1158645 w 1184109"/>
              <a:gd name="connsiteY8" fmla="*/ 360000 h 1007532"/>
              <a:gd name="connsiteX9" fmla="*/ 1024046 w 1184109"/>
              <a:gd name="connsiteY9" fmla="*/ 585545 h 1007532"/>
              <a:gd name="connsiteX10" fmla="*/ 995892 w 1184109"/>
              <a:gd name="connsiteY10" fmla="*/ 639232 h 1007532"/>
              <a:gd name="connsiteX11" fmla="*/ 945833 w 1184109"/>
              <a:gd name="connsiteY11" fmla="*/ 661939 h 1007532"/>
              <a:gd name="connsiteX12" fmla="*/ 234640 w 1184109"/>
              <a:gd name="connsiteY12" fmla="*/ 985705 h 1007532"/>
              <a:gd name="connsiteX13" fmla="*/ 149151 w 1184109"/>
              <a:gd name="connsiteY13" fmla="*/ 991162 h 1007532"/>
              <a:gd name="connsiteX0" fmla="*/ 149151 w 1184109"/>
              <a:gd name="connsiteY0" fmla="*/ 991162 h 1007532"/>
              <a:gd name="connsiteX1" fmla="*/ 30922 w 1184109"/>
              <a:gd name="connsiteY1" fmla="*/ 945689 h 1007532"/>
              <a:gd name="connsiteX2" fmla="*/ 0 w 1184109"/>
              <a:gd name="connsiteY2" fmla="*/ 933449 h 1007532"/>
              <a:gd name="connsiteX3" fmla="*/ 0 w 1184109"/>
              <a:gd name="connsiteY3" fmla="*/ 883846 h 1007532"/>
              <a:gd name="connsiteX4" fmla="*/ 30922 w 1184109"/>
              <a:gd name="connsiteY4" fmla="*/ 129000 h 1007532"/>
              <a:gd name="connsiteX5" fmla="*/ 85489 w 1184109"/>
              <a:gd name="connsiteY5" fmla="*/ 45329 h 1007532"/>
              <a:gd name="connsiteX6" fmla="*/ 763059 w 1184109"/>
              <a:gd name="connsiteY6" fmla="*/ 0 h 1007532"/>
              <a:gd name="connsiteX7" fmla="*/ 1136818 w 1184109"/>
              <a:gd name="connsiteY7" fmla="*/ 267236 h 1007532"/>
              <a:gd name="connsiteX8" fmla="*/ 1158645 w 1184109"/>
              <a:gd name="connsiteY8" fmla="*/ 360000 h 1007532"/>
              <a:gd name="connsiteX9" fmla="*/ 1024046 w 1184109"/>
              <a:gd name="connsiteY9" fmla="*/ 585545 h 1007532"/>
              <a:gd name="connsiteX10" fmla="*/ 995892 w 1184109"/>
              <a:gd name="connsiteY10" fmla="*/ 639232 h 1007532"/>
              <a:gd name="connsiteX11" fmla="*/ 945833 w 1184109"/>
              <a:gd name="connsiteY11" fmla="*/ 661939 h 1007532"/>
              <a:gd name="connsiteX12" fmla="*/ 234640 w 1184109"/>
              <a:gd name="connsiteY12" fmla="*/ 985705 h 1007532"/>
              <a:gd name="connsiteX13" fmla="*/ 149151 w 1184109"/>
              <a:gd name="connsiteY13" fmla="*/ 991162 h 1007532"/>
              <a:gd name="connsiteX0" fmla="*/ 0 w 1184109"/>
              <a:gd name="connsiteY0" fmla="*/ 883846 h 1007532"/>
              <a:gd name="connsiteX1" fmla="*/ 30922 w 1184109"/>
              <a:gd name="connsiteY1" fmla="*/ 129000 h 1007532"/>
              <a:gd name="connsiteX2" fmla="*/ 85489 w 1184109"/>
              <a:gd name="connsiteY2" fmla="*/ 45329 h 1007532"/>
              <a:gd name="connsiteX3" fmla="*/ 763059 w 1184109"/>
              <a:gd name="connsiteY3" fmla="*/ 0 h 1007532"/>
              <a:gd name="connsiteX4" fmla="*/ 1136818 w 1184109"/>
              <a:gd name="connsiteY4" fmla="*/ 267236 h 1007532"/>
              <a:gd name="connsiteX5" fmla="*/ 1158645 w 1184109"/>
              <a:gd name="connsiteY5" fmla="*/ 360000 h 1007532"/>
              <a:gd name="connsiteX6" fmla="*/ 1024046 w 1184109"/>
              <a:gd name="connsiteY6" fmla="*/ 585545 h 1007532"/>
              <a:gd name="connsiteX7" fmla="*/ 995892 w 1184109"/>
              <a:gd name="connsiteY7" fmla="*/ 639232 h 1007532"/>
              <a:gd name="connsiteX8" fmla="*/ 945833 w 1184109"/>
              <a:gd name="connsiteY8" fmla="*/ 661939 h 1007532"/>
              <a:gd name="connsiteX9" fmla="*/ 234640 w 1184109"/>
              <a:gd name="connsiteY9" fmla="*/ 985705 h 1007532"/>
              <a:gd name="connsiteX10" fmla="*/ 149151 w 1184109"/>
              <a:gd name="connsiteY10" fmla="*/ 991162 h 1007532"/>
              <a:gd name="connsiteX11" fmla="*/ 30922 w 1184109"/>
              <a:gd name="connsiteY11" fmla="*/ 945689 h 1007532"/>
              <a:gd name="connsiteX12" fmla="*/ 39288 w 1184109"/>
              <a:gd name="connsiteY12" fmla="*/ 972737 h 1007532"/>
              <a:gd name="connsiteX0" fmla="*/ 0 w 1184109"/>
              <a:gd name="connsiteY0" fmla="*/ 883846 h 1007532"/>
              <a:gd name="connsiteX1" fmla="*/ 30922 w 1184109"/>
              <a:gd name="connsiteY1" fmla="*/ 129000 h 1007532"/>
              <a:gd name="connsiteX2" fmla="*/ 85489 w 1184109"/>
              <a:gd name="connsiteY2" fmla="*/ 45329 h 1007532"/>
              <a:gd name="connsiteX3" fmla="*/ 763059 w 1184109"/>
              <a:gd name="connsiteY3" fmla="*/ 0 h 1007532"/>
              <a:gd name="connsiteX4" fmla="*/ 1136818 w 1184109"/>
              <a:gd name="connsiteY4" fmla="*/ 267236 h 1007532"/>
              <a:gd name="connsiteX5" fmla="*/ 1158645 w 1184109"/>
              <a:gd name="connsiteY5" fmla="*/ 360000 h 1007532"/>
              <a:gd name="connsiteX6" fmla="*/ 1024046 w 1184109"/>
              <a:gd name="connsiteY6" fmla="*/ 585545 h 1007532"/>
              <a:gd name="connsiteX7" fmla="*/ 995892 w 1184109"/>
              <a:gd name="connsiteY7" fmla="*/ 639232 h 1007532"/>
              <a:gd name="connsiteX8" fmla="*/ 945833 w 1184109"/>
              <a:gd name="connsiteY8" fmla="*/ 661939 h 1007532"/>
              <a:gd name="connsiteX9" fmla="*/ 234640 w 1184109"/>
              <a:gd name="connsiteY9" fmla="*/ 985705 h 1007532"/>
              <a:gd name="connsiteX10" fmla="*/ 149151 w 1184109"/>
              <a:gd name="connsiteY10" fmla="*/ 991162 h 1007532"/>
              <a:gd name="connsiteX11" fmla="*/ 30922 w 1184109"/>
              <a:gd name="connsiteY11" fmla="*/ 945689 h 1007532"/>
              <a:gd name="connsiteX0" fmla="*/ 0 w 1184109"/>
              <a:gd name="connsiteY0" fmla="*/ 883846 h 1007532"/>
              <a:gd name="connsiteX1" fmla="*/ 30922 w 1184109"/>
              <a:gd name="connsiteY1" fmla="*/ 129000 h 1007532"/>
              <a:gd name="connsiteX2" fmla="*/ 85489 w 1184109"/>
              <a:gd name="connsiteY2" fmla="*/ 45329 h 1007532"/>
              <a:gd name="connsiteX3" fmla="*/ 763059 w 1184109"/>
              <a:gd name="connsiteY3" fmla="*/ 0 h 1007532"/>
              <a:gd name="connsiteX4" fmla="*/ 1136818 w 1184109"/>
              <a:gd name="connsiteY4" fmla="*/ 267236 h 1007532"/>
              <a:gd name="connsiteX5" fmla="*/ 1158645 w 1184109"/>
              <a:gd name="connsiteY5" fmla="*/ 360000 h 1007532"/>
              <a:gd name="connsiteX6" fmla="*/ 1024046 w 1184109"/>
              <a:gd name="connsiteY6" fmla="*/ 585545 h 1007532"/>
              <a:gd name="connsiteX7" fmla="*/ 995892 w 1184109"/>
              <a:gd name="connsiteY7" fmla="*/ 639232 h 1007532"/>
              <a:gd name="connsiteX8" fmla="*/ 945833 w 1184109"/>
              <a:gd name="connsiteY8" fmla="*/ 661939 h 1007532"/>
              <a:gd name="connsiteX9" fmla="*/ 234640 w 1184109"/>
              <a:gd name="connsiteY9" fmla="*/ 985705 h 1007532"/>
              <a:gd name="connsiteX10" fmla="*/ 149151 w 1184109"/>
              <a:gd name="connsiteY10" fmla="*/ 991162 h 1007532"/>
              <a:gd name="connsiteX11" fmla="*/ 30922 w 1184109"/>
              <a:gd name="connsiteY11" fmla="*/ 945689 h 1007532"/>
              <a:gd name="connsiteX12" fmla="*/ 0 w 1184109"/>
              <a:gd name="connsiteY12" fmla="*/ 883846 h 1007532"/>
              <a:gd name="connsiteX0" fmla="*/ 0 w 1184109"/>
              <a:gd name="connsiteY0" fmla="*/ 883846 h 1007532"/>
              <a:gd name="connsiteX1" fmla="*/ 30922 w 1184109"/>
              <a:gd name="connsiteY1" fmla="*/ 129000 h 1007532"/>
              <a:gd name="connsiteX2" fmla="*/ 85489 w 1184109"/>
              <a:gd name="connsiteY2" fmla="*/ 45329 h 1007532"/>
              <a:gd name="connsiteX3" fmla="*/ 763059 w 1184109"/>
              <a:gd name="connsiteY3" fmla="*/ 0 h 1007532"/>
              <a:gd name="connsiteX4" fmla="*/ 1136818 w 1184109"/>
              <a:gd name="connsiteY4" fmla="*/ 267236 h 1007532"/>
              <a:gd name="connsiteX5" fmla="*/ 1158645 w 1184109"/>
              <a:gd name="connsiteY5" fmla="*/ 360000 h 1007532"/>
              <a:gd name="connsiteX6" fmla="*/ 1024046 w 1184109"/>
              <a:gd name="connsiteY6" fmla="*/ 585545 h 1007532"/>
              <a:gd name="connsiteX7" fmla="*/ 995892 w 1184109"/>
              <a:gd name="connsiteY7" fmla="*/ 639232 h 1007532"/>
              <a:gd name="connsiteX8" fmla="*/ 945833 w 1184109"/>
              <a:gd name="connsiteY8" fmla="*/ 661939 h 1007532"/>
              <a:gd name="connsiteX9" fmla="*/ 234640 w 1184109"/>
              <a:gd name="connsiteY9" fmla="*/ 985705 h 1007532"/>
              <a:gd name="connsiteX10" fmla="*/ 149151 w 1184109"/>
              <a:gd name="connsiteY10" fmla="*/ 991162 h 1007532"/>
              <a:gd name="connsiteX11" fmla="*/ 30922 w 1184109"/>
              <a:gd name="connsiteY11" fmla="*/ 945689 h 1007532"/>
              <a:gd name="connsiteX12" fmla="*/ 0 w 1184109"/>
              <a:gd name="connsiteY12" fmla="*/ 883846 h 1007532"/>
              <a:gd name="connsiteX0" fmla="*/ 606 w 1184715"/>
              <a:gd name="connsiteY0" fmla="*/ 883846 h 1007532"/>
              <a:gd name="connsiteX1" fmla="*/ 31528 w 1184715"/>
              <a:gd name="connsiteY1" fmla="*/ 129000 h 1007532"/>
              <a:gd name="connsiteX2" fmla="*/ 86095 w 1184715"/>
              <a:gd name="connsiteY2" fmla="*/ 45329 h 1007532"/>
              <a:gd name="connsiteX3" fmla="*/ 763665 w 1184715"/>
              <a:gd name="connsiteY3" fmla="*/ 0 h 1007532"/>
              <a:gd name="connsiteX4" fmla="*/ 1137424 w 1184715"/>
              <a:gd name="connsiteY4" fmla="*/ 267236 h 1007532"/>
              <a:gd name="connsiteX5" fmla="*/ 1159251 w 1184715"/>
              <a:gd name="connsiteY5" fmla="*/ 360000 h 1007532"/>
              <a:gd name="connsiteX6" fmla="*/ 1024652 w 1184715"/>
              <a:gd name="connsiteY6" fmla="*/ 585545 h 1007532"/>
              <a:gd name="connsiteX7" fmla="*/ 996498 w 1184715"/>
              <a:gd name="connsiteY7" fmla="*/ 639232 h 1007532"/>
              <a:gd name="connsiteX8" fmla="*/ 946439 w 1184715"/>
              <a:gd name="connsiteY8" fmla="*/ 661939 h 1007532"/>
              <a:gd name="connsiteX9" fmla="*/ 235246 w 1184715"/>
              <a:gd name="connsiteY9" fmla="*/ 985705 h 1007532"/>
              <a:gd name="connsiteX10" fmla="*/ 149757 w 1184715"/>
              <a:gd name="connsiteY10" fmla="*/ 991162 h 1007532"/>
              <a:gd name="connsiteX11" fmla="*/ 31528 w 1184715"/>
              <a:gd name="connsiteY11" fmla="*/ 945689 h 1007532"/>
              <a:gd name="connsiteX12" fmla="*/ 606 w 1184715"/>
              <a:gd name="connsiteY12" fmla="*/ 883846 h 1007532"/>
              <a:gd name="connsiteX0" fmla="*/ 606 w 1184715"/>
              <a:gd name="connsiteY0" fmla="*/ 883846 h 1007532"/>
              <a:gd name="connsiteX1" fmla="*/ 31528 w 1184715"/>
              <a:gd name="connsiteY1" fmla="*/ 129000 h 1007532"/>
              <a:gd name="connsiteX2" fmla="*/ 86095 w 1184715"/>
              <a:gd name="connsiteY2" fmla="*/ 45329 h 1007532"/>
              <a:gd name="connsiteX3" fmla="*/ 763665 w 1184715"/>
              <a:gd name="connsiteY3" fmla="*/ 0 h 1007532"/>
              <a:gd name="connsiteX4" fmla="*/ 819115 w 1184715"/>
              <a:gd name="connsiteY4" fmla="*/ 39872 h 1007532"/>
              <a:gd name="connsiteX5" fmla="*/ 1137424 w 1184715"/>
              <a:gd name="connsiteY5" fmla="*/ 267236 h 1007532"/>
              <a:gd name="connsiteX6" fmla="*/ 1159251 w 1184715"/>
              <a:gd name="connsiteY6" fmla="*/ 360000 h 1007532"/>
              <a:gd name="connsiteX7" fmla="*/ 1024652 w 1184715"/>
              <a:gd name="connsiteY7" fmla="*/ 585545 h 1007532"/>
              <a:gd name="connsiteX8" fmla="*/ 996498 w 1184715"/>
              <a:gd name="connsiteY8" fmla="*/ 639232 h 1007532"/>
              <a:gd name="connsiteX9" fmla="*/ 946439 w 1184715"/>
              <a:gd name="connsiteY9" fmla="*/ 661939 h 1007532"/>
              <a:gd name="connsiteX10" fmla="*/ 235246 w 1184715"/>
              <a:gd name="connsiteY10" fmla="*/ 985705 h 1007532"/>
              <a:gd name="connsiteX11" fmla="*/ 149757 w 1184715"/>
              <a:gd name="connsiteY11" fmla="*/ 991162 h 1007532"/>
              <a:gd name="connsiteX12" fmla="*/ 31528 w 1184715"/>
              <a:gd name="connsiteY12" fmla="*/ 945689 h 1007532"/>
              <a:gd name="connsiteX13" fmla="*/ 606 w 1184715"/>
              <a:gd name="connsiteY13" fmla="*/ 883846 h 1007532"/>
              <a:gd name="connsiteX0" fmla="*/ 606 w 1184715"/>
              <a:gd name="connsiteY0" fmla="*/ 883846 h 1007532"/>
              <a:gd name="connsiteX1" fmla="*/ 31528 w 1184715"/>
              <a:gd name="connsiteY1" fmla="*/ 129000 h 1007532"/>
              <a:gd name="connsiteX2" fmla="*/ 86095 w 1184715"/>
              <a:gd name="connsiteY2" fmla="*/ 45329 h 1007532"/>
              <a:gd name="connsiteX3" fmla="*/ 684516 w 1184715"/>
              <a:gd name="connsiteY3" fmla="*/ 5313 h 1007532"/>
              <a:gd name="connsiteX4" fmla="*/ 763665 w 1184715"/>
              <a:gd name="connsiteY4" fmla="*/ 0 h 1007532"/>
              <a:gd name="connsiteX5" fmla="*/ 819115 w 1184715"/>
              <a:gd name="connsiteY5" fmla="*/ 39872 h 1007532"/>
              <a:gd name="connsiteX6" fmla="*/ 1137424 w 1184715"/>
              <a:gd name="connsiteY6" fmla="*/ 267236 h 1007532"/>
              <a:gd name="connsiteX7" fmla="*/ 1159251 w 1184715"/>
              <a:gd name="connsiteY7" fmla="*/ 360000 h 1007532"/>
              <a:gd name="connsiteX8" fmla="*/ 1024652 w 1184715"/>
              <a:gd name="connsiteY8" fmla="*/ 585545 h 1007532"/>
              <a:gd name="connsiteX9" fmla="*/ 996498 w 1184715"/>
              <a:gd name="connsiteY9" fmla="*/ 639232 h 1007532"/>
              <a:gd name="connsiteX10" fmla="*/ 946439 w 1184715"/>
              <a:gd name="connsiteY10" fmla="*/ 661939 h 1007532"/>
              <a:gd name="connsiteX11" fmla="*/ 235246 w 1184715"/>
              <a:gd name="connsiteY11" fmla="*/ 985705 h 1007532"/>
              <a:gd name="connsiteX12" fmla="*/ 149757 w 1184715"/>
              <a:gd name="connsiteY12" fmla="*/ 991162 h 1007532"/>
              <a:gd name="connsiteX13" fmla="*/ 31528 w 1184715"/>
              <a:gd name="connsiteY13" fmla="*/ 945689 h 1007532"/>
              <a:gd name="connsiteX14" fmla="*/ 606 w 1184715"/>
              <a:gd name="connsiteY14" fmla="*/ 883846 h 1007532"/>
              <a:gd name="connsiteX0" fmla="*/ 606 w 1184715"/>
              <a:gd name="connsiteY0" fmla="*/ 878533 h 1002219"/>
              <a:gd name="connsiteX1" fmla="*/ 31528 w 1184715"/>
              <a:gd name="connsiteY1" fmla="*/ 123687 h 1002219"/>
              <a:gd name="connsiteX2" fmla="*/ 86095 w 1184715"/>
              <a:gd name="connsiteY2" fmla="*/ 40016 h 1002219"/>
              <a:gd name="connsiteX3" fmla="*/ 684516 w 1184715"/>
              <a:gd name="connsiteY3" fmla="*/ 0 h 1002219"/>
              <a:gd name="connsiteX4" fmla="*/ 819115 w 1184715"/>
              <a:gd name="connsiteY4" fmla="*/ 34559 h 1002219"/>
              <a:gd name="connsiteX5" fmla="*/ 1137424 w 1184715"/>
              <a:gd name="connsiteY5" fmla="*/ 261923 h 1002219"/>
              <a:gd name="connsiteX6" fmla="*/ 1159251 w 1184715"/>
              <a:gd name="connsiteY6" fmla="*/ 354687 h 1002219"/>
              <a:gd name="connsiteX7" fmla="*/ 1024652 w 1184715"/>
              <a:gd name="connsiteY7" fmla="*/ 580232 h 1002219"/>
              <a:gd name="connsiteX8" fmla="*/ 996498 w 1184715"/>
              <a:gd name="connsiteY8" fmla="*/ 633919 h 1002219"/>
              <a:gd name="connsiteX9" fmla="*/ 946439 w 1184715"/>
              <a:gd name="connsiteY9" fmla="*/ 656626 h 1002219"/>
              <a:gd name="connsiteX10" fmla="*/ 235246 w 1184715"/>
              <a:gd name="connsiteY10" fmla="*/ 980392 h 1002219"/>
              <a:gd name="connsiteX11" fmla="*/ 149757 w 1184715"/>
              <a:gd name="connsiteY11" fmla="*/ 985849 h 1002219"/>
              <a:gd name="connsiteX12" fmla="*/ 31528 w 1184715"/>
              <a:gd name="connsiteY12" fmla="*/ 940376 h 1002219"/>
              <a:gd name="connsiteX13" fmla="*/ 606 w 1184715"/>
              <a:gd name="connsiteY13" fmla="*/ 878533 h 1002219"/>
              <a:gd name="connsiteX0" fmla="*/ 606 w 1184715"/>
              <a:gd name="connsiteY0" fmla="*/ 879745 h 1003431"/>
              <a:gd name="connsiteX1" fmla="*/ 31528 w 1184715"/>
              <a:gd name="connsiteY1" fmla="*/ 124899 h 1003431"/>
              <a:gd name="connsiteX2" fmla="*/ 86095 w 1184715"/>
              <a:gd name="connsiteY2" fmla="*/ 41228 h 1003431"/>
              <a:gd name="connsiteX3" fmla="*/ 684516 w 1184715"/>
              <a:gd name="connsiteY3" fmla="*/ 1212 h 1003431"/>
              <a:gd name="connsiteX4" fmla="*/ 819115 w 1184715"/>
              <a:gd name="connsiteY4" fmla="*/ 35771 h 1003431"/>
              <a:gd name="connsiteX5" fmla="*/ 1137424 w 1184715"/>
              <a:gd name="connsiteY5" fmla="*/ 263135 h 1003431"/>
              <a:gd name="connsiteX6" fmla="*/ 1159251 w 1184715"/>
              <a:gd name="connsiteY6" fmla="*/ 355899 h 1003431"/>
              <a:gd name="connsiteX7" fmla="*/ 1024652 w 1184715"/>
              <a:gd name="connsiteY7" fmla="*/ 581444 h 1003431"/>
              <a:gd name="connsiteX8" fmla="*/ 996498 w 1184715"/>
              <a:gd name="connsiteY8" fmla="*/ 635131 h 1003431"/>
              <a:gd name="connsiteX9" fmla="*/ 946439 w 1184715"/>
              <a:gd name="connsiteY9" fmla="*/ 657838 h 1003431"/>
              <a:gd name="connsiteX10" fmla="*/ 235246 w 1184715"/>
              <a:gd name="connsiteY10" fmla="*/ 981604 h 1003431"/>
              <a:gd name="connsiteX11" fmla="*/ 149757 w 1184715"/>
              <a:gd name="connsiteY11" fmla="*/ 987061 h 1003431"/>
              <a:gd name="connsiteX12" fmla="*/ 31528 w 1184715"/>
              <a:gd name="connsiteY12" fmla="*/ 941588 h 1003431"/>
              <a:gd name="connsiteX13" fmla="*/ 606 w 1184715"/>
              <a:gd name="connsiteY13" fmla="*/ 879745 h 1003431"/>
              <a:gd name="connsiteX0" fmla="*/ 606 w 1184715"/>
              <a:gd name="connsiteY0" fmla="*/ 879745 h 1003431"/>
              <a:gd name="connsiteX1" fmla="*/ 31528 w 1184715"/>
              <a:gd name="connsiteY1" fmla="*/ 124899 h 1003431"/>
              <a:gd name="connsiteX2" fmla="*/ 86095 w 1184715"/>
              <a:gd name="connsiteY2" fmla="*/ 41228 h 1003431"/>
              <a:gd name="connsiteX3" fmla="*/ 684516 w 1184715"/>
              <a:gd name="connsiteY3" fmla="*/ 1212 h 1003431"/>
              <a:gd name="connsiteX4" fmla="*/ 819115 w 1184715"/>
              <a:gd name="connsiteY4" fmla="*/ 35771 h 1003431"/>
              <a:gd name="connsiteX5" fmla="*/ 1137424 w 1184715"/>
              <a:gd name="connsiteY5" fmla="*/ 263135 h 1003431"/>
              <a:gd name="connsiteX6" fmla="*/ 1159251 w 1184715"/>
              <a:gd name="connsiteY6" fmla="*/ 355899 h 1003431"/>
              <a:gd name="connsiteX7" fmla="*/ 1024652 w 1184715"/>
              <a:gd name="connsiteY7" fmla="*/ 581444 h 1003431"/>
              <a:gd name="connsiteX8" fmla="*/ 996498 w 1184715"/>
              <a:gd name="connsiteY8" fmla="*/ 635131 h 1003431"/>
              <a:gd name="connsiteX9" fmla="*/ 946439 w 1184715"/>
              <a:gd name="connsiteY9" fmla="*/ 657838 h 1003431"/>
              <a:gd name="connsiteX10" fmla="*/ 235246 w 1184715"/>
              <a:gd name="connsiteY10" fmla="*/ 981604 h 1003431"/>
              <a:gd name="connsiteX11" fmla="*/ 149757 w 1184715"/>
              <a:gd name="connsiteY11" fmla="*/ 987061 h 1003431"/>
              <a:gd name="connsiteX12" fmla="*/ 31528 w 1184715"/>
              <a:gd name="connsiteY12" fmla="*/ 941588 h 1003431"/>
              <a:gd name="connsiteX13" fmla="*/ 606 w 1184715"/>
              <a:gd name="connsiteY13" fmla="*/ 879745 h 1003431"/>
              <a:gd name="connsiteX0" fmla="*/ 606 w 1184715"/>
              <a:gd name="connsiteY0" fmla="*/ 879745 h 1003431"/>
              <a:gd name="connsiteX1" fmla="*/ 31528 w 1184715"/>
              <a:gd name="connsiteY1" fmla="*/ 124899 h 1003431"/>
              <a:gd name="connsiteX2" fmla="*/ 86095 w 1184715"/>
              <a:gd name="connsiteY2" fmla="*/ 41228 h 1003431"/>
              <a:gd name="connsiteX3" fmla="*/ 684516 w 1184715"/>
              <a:gd name="connsiteY3" fmla="*/ 1212 h 1003431"/>
              <a:gd name="connsiteX4" fmla="*/ 819115 w 1184715"/>
              <a:gd name="connsiteY4" fmla="*/ 35771 h 1003431"/>
              <a:gd name="connsiteX5" fmla="*/ 1137424 w 1184715"/>
              <a:gd name="connsiteY5" fmla="*/ 263135 h 1003431"/>
              <a:gd name="connsiteX6" fmla="*/ 1159251 w 1184715"/>
              <a:gd name="connsiteY6" fmla="*/ 355899 h 1003431"/>
              <a:gd name="connsiteX7" fmla="*/ 1024652 w 1184715"/>
              <a:gd name="connsiteY7" fmla="*/ 581444 h 1003431"/>
              <a:gd name="connsiteX8" fmla="*/ 946439 w 1184715"/>
              <a:gd name="connsiteY8" fmla="*/ 657838 h 1003431"/>
              <a:gd name="connsiteX9" fmla="*/ 235246 w 1184715"/>
              <a:gd name="connsiteY9" fmla="*/ 981604 h 1003431"/>
              <a:gd name="connsiteX10" fmla="*/ 149757 w 1184715"/>
              <a:gd name="connsiteY10" fmla="*/ 987061 h 1003431"/>
              <a:gd name="connsiteX11" fmla="*/ 31528 w 1184715"/>
              <a:gd name="connsiteY11" fmla="*/ 941588 h 1003431"/>
              <a:gd name="connsiteX12" fmla="*/ 606 w 1184715"/>
              <a:gd name="connsiteY12" fmla="*/ 879745 h 1003431"/>
              <a:gd name="connsiteX0" fmla="*/ 606 w 1184715"/>
              <a:gd name="connsiteY0" fmla="*/ 879745 h 1003431"/>
              <a:gd name="connsiteX1" fmla="*/ 31528 w 1184715"/>
              <a:gd name="connsiteY1" fmla="*/ 124899 h 1003431"/>
              <a:gd name="connsiteX2" fmla="*/ 86095 w 1184715"/>
              <a:gd name="connsiteY2" fmla="*/ 41228 h 1003431"/>
              <a:gd name="connsiteX3" fmla="*/ 684516 w 1184715"/>
              <a:gd name="connsiteY3" fmla="*/ 1212 h 1003431"/>
              <a:gd name="connsiteX4" fmla="*/ 819115 w 1184715"/>
              <a:gd name="connsiteY4" fmla="*/ 35771 h 1003431"/>
              <a:gd name="connsiteX5" fmla="*/ 1137424 w 1184715"/>
              <a:gd name="connsiteY5" fmla="*/ 263135 h 1003431"/>
              <a:gd name="connsiteX6" fmla="*/ 1159251 w 1184715"/>
              <a:gd name="connsiteY6" fmla="*/ 355899 h 1003431"/>
              <a:gd name="connsiteX7" fmla="*/ 1024652 w 1184715"/>
              <a:gd name="connsiteY7" fmla="*/ 581444 h 1003431"/>
              <a:gd name="connsiteX8" fmla="*/ 946439 w 1184715"/>
              <a:gd name="connsiteY8" fmla="*/ 657838 h 1003431"/>
              <a:gd name="connsiteX9" fmla="*/ 235246 w 1184715"/>
              <a:gd name="connsiteY9" fmla="*/ 981604 h 1003431"/>
              <a:gd name="connsiteX10" fmla="*/ 149757 w 1184715"/>
              <a:gd name="connsiteY10" fmla="*/ 987061 h 1003431"/>
              <a:gd name="connsiteX11" fmla="*/ 31528 w 1184715"/>
              <a:gd name="connsiteY11" fmla="*/ 941588 h 1003431"/>
              <a:gd name="connsiteX12" fmla="*/ 606 w 1184715"/>
              <a:gd name="connsiteY12" fmla="*/ 879745 h 1003431"/>
              <a:gd name="connsiteX0" fmla="*/ 606 w 1184715"/>
              <a:gd name="connsiteY0" fmla="*/ 879745 h 1003431"/>
              <a:gd name="connsiteX1" fmla="*/ 31528 w 1184715"/>
              <a:gd name="connsiteY1" fmla="*/ 124899 h 1003431"/>
              <a:gd name="connsiteX2" fmla="*/ 86095 w 1184715"/>
              <a:gd name="connsiteY2" fmla="*/ 41228 h 1003431"/>
              <a:gd name="connsiteX3" fmla="*/ 684516 w 1184715"/>
              <a:gd name="connsiteY3" fmla="*/ 1212 h 1003431"/>
              <a:gd name="connsiteX4" fmla="*/ 819115 w 1184715"/>
              <a:gd name="connsiteY4" fmla="*/ 35771 h 1003431"/>
              <a:gd name="connsiteX5" fmla="*/ 1137424 w 1184715"/>
              <a:gd name="connsiteY5" fmla="*/ 263135 h 1003431"/>
              <a:gd name="connsiteX6" fmla="*/ 1159251 w 1184715"/>
              <a:gd name="connsiteY6" fmla="*/ 355899 h 1003431"/>
              <a:gd name="connsiteX7" fmla="*/ 1024652 w 1184715"/>
              <a:gd name="connsiteY7" fmla="*/ 581444 h 1003431"/>
              <a:gd name="connsiteX8" fmla="*/ 946439 w 1184715"/>
              <a:gd name="connsiteY8" fmla="*/ 657838 h 1003431"/>
              <a:gd name="connsiteX9" fmla="*/ 235246 w 1184715"/>
              <a:gd name="connsiteY9" fmla="*/ 981604 h 1003431"/>
              <a:gd name="connsiteX10" fmla="*/ 149757 w 1184715"/>
              <a:gd name="connsiteY10" fmla="*/ 987061 h 1003431"/>
              <a:gd name="connsiteX11" fmla="*/ 31528 w 1184715"/>
              <a:gd name="connsiteY11" fmla="*/ 941588 h 1003431"/>
              <a:gd name="connsiteX12" fmla="*/ 606 w 1184715"/>
              <a:gd name="connsiteY12" fmla="*/ 879745 h 1003431"/>
              <a:gd name="connsiteX0" fmla="*/ 606 w 1184715"/>
              <a:gd name="connsiteY0" fmla="*/ 879745 h 1003431"/>
              <a:gd name="connsiteX1" fmla="*/ 31528 w 1184715"/>
              <a:gd name="connsiteY1" fmla="*/ 124899 h 1003431"/>
              <a:gd name="connsiteX2" fmla="*/ 86095 w 1184715"/>
              <a:gd name="connsiteY2" fmla="*/ 41228 h 1003431"/>
              <a:gd name="connsiteX3" fmla="*/ 684516 w 1184715"/>
              <a:gd name="connsiteY3" fmla="*/ 1212 h 1003431"/>
              <a:gd name="connsiteX4" fmla="*/ 819115 w 1184715"/>
              <a:gd name="connsiteY4" fmla="*/ 35771 h 1003431"/>
              <a:gd name="connsiteX5" fmla="*/ 1137424 w 1184715"/>
              <a:gd name="connsiteY5" fmla="*/ 263135 h 1003431"/>
              <a:gd name="connsiteX6" fmla="*/ 1159251 w 1184715"/>
              <a:gd name="connsiteY6" fmla="*/ 355899 h 1003431"/>
              <a:gd name="connsiteX7" fmla="*/ 1024652 w 1184715"/>
              <a:gd name="connsiteY7" fmla="*/ 581444 h 1003431"/>
              <a:gd name="connsiteX8" fmla="*/ 946439 w 1184715"/>
              <a:gd name="connsiteY8" fmla="*/ 657838 h 1003431"/>
              <a:gd name="connsiteX9" fmla="*/ 235246 w 1184715"/>
              <a:gd name="connsiteY9" fmla="*/ 981604 h 1003431"/>
              <a:gd name="connsiteX10" fmla="*/ 149757 w 1184715"/>
              <a:gd name="connsiteY10" fmla="*/ 987061 h 1003431"/>
              <a:gd name="connsiteX11" fmla="*/ 31528 w 1184715"/>
              <a:gd name="connsiteY11" fmla="*/ 941588 h 1003431"/>
              <a:gd name="connsiteX12" fmla="*/ 606 w 1184715"/>
              <a:gd name="connsiteY12" fmla="*/ 879745 h 1003431"/>
              <a:gd name="connsiteX0" fmla="*/ 606 w 1184715"/>
              <a:gd name="connsiteY0" fmla="*/ 879745 h 1003431"/>
              <a:gd name="connsiteX1" fmla="*/ 31528 w 1184715"/>
              <a:gd name="connsiteY1" fmla="*/ 124899 h 1003431"/>
              <a:gd name="connsiteX2" fmla="*/ 86095 w 1184715"/>
              <a:gd name="connsiteY2" fmla="*/ 41228 h 1003431"/>
              <a:gd name="connsiteX3" fmla="*/ 684516 w 1184715"/>
              <a:gd name="connsiteY3" fmla="*/ 1212 h 1003431"/>
              <a:gd name="connsiteX4" fmla="*/ 819115 w 1184715"/>
              <a:gd name="connsiteY4" fmla="*/ 35771 h 1003431"/>
              <a:gd name="connsiteX5" fmla="*/ 1137424 w 1184715"/>
              <a:gd name="connsiteY5" fmla="*/ 263135 h 1003431"/>
              <a:gd name="connsiteX6" fmla="*/ 1159251 w 1184715"/>
              <a:gd name="connsiteY6" fmla="*/ 355899 h 1003431"/>
              <a:gd name="connsiteX7" fmla="*/ 1024652 w 1184715"/>
              <a:gd name="connsiteY7" fmla="*/ 581444 h 1003431"/>
              <a:gd name="connsiteX8" fmla="*/ 946439 w 1184715"/>
              <a:gd name="connsiteY8" fmla="*/ 657838 h 1003431"/>
              <a:gd name="connsiteX9" fmla="*/ 235246 w 1184715"/>
              <a:gd name="connsiteY9" fmla="*/ 981604 h 1003431"/>
              <a:gd name="connsiteX10" fmla="*/ 149757 w 1184715"/>
              <a:gd name="connsiteY10" fmla="*/ 987061 h 1003431"/>
              <a:gd name="connsiteX11" fmla="*/ 31528 w 1184715"/>
              <a:gd name="connsiteY11" fmla="*/ 941588 h 1003431"/>
              <a:gd name="connsiteX12" fmla="*/ 606 w 1184715"/>
              <a:gd name="connsiteY12" fmla="*/ 879745 h 1003431"/>
              <a:gd name="connsiteX0" fmla="*/ 606 w 1184715"/>
              <a:gd name="connsiteY0" fmla="*/ 879745 h 1003431"/>
              <a:gd name="connsiteX1" fmla="*/ 31528 w 1184715"/>
              <a:gd name="connsiteY1" fmla="*/ 124899 h 1003431"/>
              <a:gd name="connsiteX2" fmla="*/ 86095 w 1184715"/>
              <a:gd name="connsiteY2" fmla="*/ 41228 h 1003431"/>
              <a:gd name="connsiteX3" fmla="*/ 684516 w 1184715"/>
              <a:gd name="connsiteY3" fmla="*/ 1212 h 1003431"/>
              <a:gd name="connsiteX4" fmla="*/ 819115 w 1184715"/>
              <a:gd name="connsiteY4" fmla="*/ 35771 h 1003431"/>
              <a:gd name="connsiteX5" fmla="*/ 1137424 w 1184715"/>
              <a:gd name="connsiteY5" fmla="*/ 263135 h 1003431"/>
              <a:gd name="connsiteX6" fmla="*/ 1159251 w 1184715"/>
              <a:gd name="connsiteY6" fmla="*/ 355899 h 1003431"/>
              <a:gd name="connsiteX7" fmla="*/ 1024652 w 1184715"/>
              <a:gd name="connsiteY7" fmla="*/ 581444 h 1003431"/>
              <a:gd name="connsiteX8" fmla="*/ 946439 w 1184715"/>
              <a:gd name="connsiteY8" fmla="*/ 657838 h 1003431"/>
              <a:gd name="connsiteX9" fmla="*/ 235246 w 1184715"/>
              <a:gd name="connsiteY9" fmla="*/ 981604 h 1003431"/>
              <a:gd name="connsiteX10" fmla="*/ 149757 w 1184715"/>
              <a:gd name="connsiteY10" fmla="*/ 987061 h 1003431"/>
              <a:gd name="connsiteX11" fmla="*/ 31528 w 1184715"/>
              <a:gd name="connsiteY11" fmla="*/ 941588 h 1003431"/>
              <a:gd name="connsiteX12" fmla="*/ 606 w 1184715"/>
              <a:gd name="connsiteY12" fmla="*/ 879745 h 100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4715" h="1003431">
                <a:moveTo>
                  <a:pt x="606" y="879745"/>
                </a:moveTo>
                <a:lnTo>
                  <a:pt x="31528" y="124899"/>
                </a:lnTo>
                <a:cubicBezTo>
                  <a:pt x="35166" y="67300"/>
                  <a:pt x="40622" y="44259"/>
                  <a:pt x="86095" y="41228"/>
                </a:cubicBezTo>
                <a:lnTo>
                  <a:pt x="684516" y="1212"/>
                </a:lnTo>
                <a:cubicBezTo>
                  <a:pt x="769398" y="0"/>
                  <a:pt x="774249" y="7881"/>
                  <a:pt x="819115" y="35771"/>
                </a:cubicBezTo>
                <a:lnTo>
                  <a:pt x="1137424" y="263135"/>
                </a:lnTo>
                <a:cubicBezTo>
                  <a:pt x="1175622" y="292237"/>
                  <a:pt x="1184715" y="310427"/>
                  <a:pt x="1159251" y="355899"/>
                </a:cubicBezTo>
                <a:lnTo>
                  <a:pt x="1024652" y="581444"/>
                </a:lnTo>
                <a:cubicBezTo>
                  <a:pt x="998581" y="621460"/>
                  <a:pt x="990700" y="637830"/>
                  <a:pt x="946439" y="657838"/>
                </a:cubicBezTo>
                <a:lnTo>
                  <a:pt x="235246" y="981604"/>
                </a:lnTo>
                <a:cubicBezTo>
                  <a:pt x="192199" y="1003431"/>
                  <a:pt x="183710" y="999793"/>
                  <a:pt x="149757" y="987061"/>
                </a:cubicBezTo>
                <a:lnTo>
                  <a:pt x="31528" y="941588"/>
                </a:lnTo>
                <a:cubicBezTo>
                  <a:pt x="4851" y="928250"/>
                  <a:pt x="0" y="918548"/>
                  <a:pt x="606" y="879745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" name="Freeform 37"/>
          <p:cNvSpPr>
            <a:spLocks noChangeAspect="1"/>
          </p:cNvSpPr>
          <p:nvPr/>
        </p:nvSpPr>
        <p:spPr>
          <a:xfrm>
            <a:off x="3091775" y="569600"/>
            <a:ext cx="2842453" cy="2934769"/>
          </a:xfrm>
          <a:custGeom>
            <a:avLst/>
            <a:gdLst>
              <a:gd name="connsiteX0" fmla="*/ 1 w 963454"/>
              <a:gd name="connsiteY0" fmla="*/ 350482 h 917575"/>
              <a:gd name="connsiteX1" fmla="*/ 481727 w 963454"/>
              <a:gd name="connsiteY1" fmla="*/ 0 h 917575"/>
              <a:gd name="connsiteX2" fmla="*/ 963453 w 963454"/>
              <a:gd name="connsiteY2" fmla="*/ 350482 h 917575"/>
              <a:gd name="connsiteX3" fmla="*/ 779450 w 963454"/>
              <a:gd name="connsiteY3" fmla="*/ 917573 h 917575"/>
              <a:gd name="connsiteX4" fmla="*/ 184004 w 963454"/>
              <a:gd name="connsiteY4" fmla="*/ 917573 h 917575"/>
              <a:gd name="connsiteX5" fmla="*/ 1 w 963454"/>
              <a:gd name="connsiteY5" fmla="*/ 350482 h 917575"/>
              <a:gd name="connsiteX0" fmla="*/ 0 w 963452"/>
              <a:gd name="connsiteY0" fmla="*/ 394932 h 962023"/>
              <a:gd name="connsiteX1" fmla="*/ 573801 w 963452"/>
              <a:gd name="connsiteY1" fmla="*/ 0 h 962023"/>
              <a:gd name="connsiteX2" fmla="*/ 963452 w 963452"/>
              <a:gd name="connsiteY2" fmla="*/ 394932 h 962023"/>
              <a:gd name="connsiteX3" fmla="*/ 779449 w 963452"/>
              <a:gd name="connsiteY3" fmla="*/ 962023 h 962023"/>
              <a:gd name="connsiteX4" fmla="*/ 184003 w 963452"/>
              <a:gd name="connsiteY4" fmla="*/ 962023 h 962023"/>
              <a:gd name="connsiteX5" fmla="*/ 0 w 963452"/>
              <a:gd name="connsiteY5" fmla="*/ 394932 h 962023"/>
              <a:gd name="connsiteX0" fmla="*/ 0 w 1223802"/>
              <a:gd name="connsiteY0" fmla="*/ 293332 h 962023"/>
              <a:gd name="connsiteX1" fmla="*/ 834151 w 1223802"/>
              <a:gd name="connsiteY1" fmla="*/ 0 h 962023"/>
              <a:gd name="connsiteX2" fmla="*/ 1223802 w 1223802"/>
              <a:gd name="connsiteY2" fmla="*/ 394932 h 962023"/>
              <a:gd name="connsiteX3" fmla="*/ 1039799 w 1223802"/>
              <a:gd name="connsiteY3" fmla="*/ 962023 h 962023"/>
              <a:gd name="connsiteX4" fmla="*/ 444353 w 1223802"/>
              <a:gd name="connsiteY4" fmla="*/ 962023 h 962023"/>
              <a:gd name="connsiteX5" fmla="*/ 0 w 1223802"/>
              <a:gd name="connsiteY5" fmla="*/ 293332 h 962023"/>
              <a:gd name="connsiteX0" fmla="*/ 95397 w 1319199"/>
              <a:gd name="connsiteY0" fmla="*/ 293332 h 962023"/>
              <a:gd name="connsiteX1" fmla="*/ 929548 w 1319199"/>
              <a:gd name="connsiteY1" fmla="*/ 0 h 962023"/>
              <a:gd name="connsiteX2" fmla="*/ 1319199 w 1319199"/>
              <a:gd name="connsiteY2" fmla="*/ 394932 h 962023"/>
              <a:gd name="connsiteX3" fmla="*/ 1135196 w 1319199"/>
              <a:gd name="connsiteY3" fmla="*/ 962023 h 962023"/>
              <a:gd name="connsiteX4" fmla="*/ 0 w 1319199"/>
              <a:gd name="connsiteY4" fmla="*/ 803273 h 962023"/>
              <a:gd name="connsiteX5" fmla="*/ 95397 w 1319199"/>
              <a:gd name="connsiteY5" fmla="*/ 293332 h 962023"/>
              <a:gd name="connsiteX0" fmla="*/ 95397 w 1319199"/>
              <a:gd name="connsiteY0" fmla="*/ 293332 h 1196973"/>
              <a:gd name="connsiteX1" fmla="*/ 929548 w 1319199"/>
              <a:gd name="connsiteY1" fmla="*/ 0 h 1196973"/>
              <a:gd name="connsiteX2" fmla="*/ 1319199 w 1319199"/>
              <a:gd name="connsiteY2" fmla="*/ 394932 h 1196973"/>
              <a:gd name="connsiteX3" fmla="*/ 392246 w 1319199"/>
              <a:gd name="connsiteY3" fmla="*/ 1196973 h 1196973"/>
              <a:gd name="connsiteX4" fmla="*/ 0 w 1319199"/>
              <a:gd name="connsiteY4" fmla="*/ 803273 h 1196973"/>
              <a:gd name="connsiteX5" fmla="*/ 95397 w 1319199"/>
              <a:gd name="connsiteY5" fmla="*/ 293332 h 1196973"/>
              <a:gd name="connsiteX0" fmla="*/ 95397 w 1087424"/>
              <a:gd name="connsiteY0" fmla="*/ 293332 h 1196973"/>
              <a:gd name="connsiteX1" fmla="*/ 929548 w 1087424"/>
              <a:gd name="connsiteY1" fmla="*/ 0 h 1196973"/>
              <a:gd name="connsiteX2" fmla="*/ 1087424 w 1087424"/>
              <a:gd name="connsiteY2" fmla="*/ 1137882 h 1196973"/>
              <a:gd name="connsiteX3" fmla="*/ 392246 w 1087424"/>
              <a:gd name="connsiteY3" fmla="*/ 1196973 h 1196973"/>
              <a:gd name="connsiteX4" fmla="*/ 0 w 1087424"/>
              <a:gd name="connsiteY4" fmla="*/ 803273 h 1196973"/>
              <a:gd name="connsiteX5" fmla="*/ 95397 w 1087424"/>
              <a:gd name="connsiteY5" fmla="*/ 293332 h 1196973"/>
              <a:gd name="connsiteX0" fmla="*/ 95397 w 1087424"/>
              <a:gd name="connsiteY0" fmla="*/ 293332 h 1196973"/>
              <a:gd name="connsiteX1" fmla="*/ 929548 w 1087424"/>
              <a:gd name="connsiteY1" fmla="*/ 0 h 1196973"/>
              <a:gd name="connsiteX2" fmla="*/ 1012972 w 1087424"/>
              <a:gd name="connsiteY2" fmla="*/ 635000 h 1196973"/>
              <a:gd name="connsiteX3" fmla="*/ 1087424 w 1087424"/>
              <a:gd name="connsiteY3" fmla="*/ 1137882 h 1196973"/>
              <a:gd name="connsiteX4" fmla="*/ 392246 w 1087424"/>
              <a:gd name="connsiteY4" fmla="*/ 1196973 h 1196973"/>
              <a:gd name="connsiteX5" fmla="*/ 0 w 1087424"/>
              <a:gd name="connsiteY5" fmla="*/ 803273 h 1196973"/>
              <a:gd name="connsiteX6" fmla="*/ 95397 w 1087424"/>
              <a:gd name="connsiteY6" fmla="*/ 293332 h 1196973"/>
              <a:gd name="connsiteX0" fmla="*/ 95397 w 1146322"/>
              <a:gd name="connsiteY0" fmla="*/ 293332 h 1196973"/>
              <a:gd name="connsiteX1" fmla="*/ 929548 w 1146322"/>
              <a:gd name="connsiteY1" fmla="*/ 0 h 1196973"/>
              <a:gd name="connsiteX2" fmla="*/ 1146322 w 1146322"/>
              <a:gd name="connsiteY2" fmla="*/ 635000 h 1196973"/>
              <a:gd name="connsiteX3" fmla="*/ 1087424 w 1146322"/>
              <a:gd name="connsiteY3" fmla="*/ 1137882 h 1196973"/>
              <a:gd name="connsiteX4" fmla="*/ 392246 w 1146322"/>
              <a:gd name="connsiteY4" fmla="*/ 1196973 h 1196973"/>
              <a:gd name="connsiteX5" fmla="*/ 0 w 1146322"/>
              <a:gd name="connsiteY5" fmla="*/ 803273 h 1196973"/>
              <a:gd name="connsiteX6" fmla="*/ 95397 w 1146322"/>
              <a:gd name="connsiteY6" fmla="*/ 293332 h 1196973"/>
              <a:gd name="connsiteX0" fmla="*/ 95397 w 1146322"/>
              <a:gd name="connsiteY0" fmla="*/ 293332 h 1196973"/>
              <a:gd name="connsiteX1" fmla="*/ 929548 w 1146322"/>
              <a:gd name="connsiteY1" fmla="*/ 0 h 1196973"/>
              <a:gd name="connsiteX2" fmla="*/ 1146322 w 1146322"/>
              <a:gd name="connsiteY2" fmla="*/ 635000 h 1196973"/>
              <a:gd name="connsiteX3" fmla="*/ 1087424 w 1146322"/>
              <a:gd name="connsiteY3" fmla="*/ 1137882 h 1196973"/>
              <a:gd name="connsiteX4" fmla="*/ 392246 w 1146322"/>
              <a:gd name="connsiteY4" fmla="*/ 1196973 h 1196973"/>
              <a:gd name="connsiteX5" fmla="*/ 0 w 1146322"/>
              <a:gd name="connsiteY5" fmla="*/ 803273 h 1196973"/>
              <a:gd name="connsiteX6" fmla="*/ 95397 w 1146322"/>
              <a:gd name="connsiteY6" fmla="*/ 293332 h 1196973"/>
              <a:gd name="connsiteX0" fmla="*/ 95397 w 1195374"/>
              <a:gd name="connsiteY0" fmla="*/ 293332 h 1196973"/>
              <a:gd name="connsiteX1" fmla="*/ 929548 w 1195374"/>
              <a:gd name="connsiteY1" fmla="*/ 0 h 1196973"/>
              <a:gd name="connsiteX2" fmla="*/ 1146322 w 1195374"/>
              <a:gd name="connsiteY2" fmla="*/ 635000 h 1196973"/>
              <a:gd name="connsiteX3" fmla="*/ 1195374 w 1195374"/>
              <a:gd name="connsiteY3" fmla="*/ 1014057 h 1196973"/>
              <a:gd name="connsiteX4" fmla="*/ 392246 w 1195374"/>
              <a:gd name="connsiteY4" fmla="*/ 1196973 h 1196973"/>
              <a:gd name="connsiteX5" fmla="*/ 0 w 1195374"/>
              <a:gd name="connsiteY5" fmla="*/ 803273 h 1196973"/>
              <a:gd name="connsiteX6" fmla="*/ 95397 w 1195374"/>
              <a:gd name="connsiteY6" fmla="*/ 293332 h 1196973"/>
              <a:gd name="connsiteX0" fmla="*/ 95397 w 1146322"/>
              <a:gd name="connsiteY0" fmla="*/ 293332 h 1196973"/>
              <a:gd name="connsiteX1" fmla="*/ 929548 w 1146322"/>
              <a:gd name="connsiteY1" fmla="*/ 0 h 1196973"/>
              <a:gd name="connsiteX2" fmla="*/ 1146322 w 1146322"/>
              <a:gd name="connsiteY2" fmla="*/ 635000 h 1196973"/>
              <a:gd name="connsiteX3" fmla="*/ 1106474 w 1146322"/>
              <a:gd name="connsiteY3" fmla="*/ 1141057 h 1196973"/>
              <a:gd name="connsiteX4" fmla="*/ 392246 w 1146322"/>
              <a:gd name="connsiteY4" fmla="*/ 1196973 h 1196973"/>
              <a:gd name="connsiteX5" fmla="*/ 0 w 1146322"/>
              <a:gd name="connsiteY5" fmla="*/ 803273 h 1196973"/>
              <a:gd name="connsiteX6" fmla="*/ 95397 w 1146322"/>
              <a:gd name="connsiteY6" fmla="*/ 293332 h 1196973"/>
              <a:gd name="connsiteX0" fmla="*/ 95397 w 1146322"/>
              <a:gd name="connsiteY0" fmla="*/ 293332 h 1196973"/>
              <a:gd name="connsiteX1" fmla="*/ 929548 w 1146322"/>
              <a:gd name="connsiteY1" fmla="*/ 0 h 1196973"/>
              <a:gd name="connsiteX2" fmla="*/ 1146322 w 1146322"/>
              <a:gd name="connsiteY2" fmla="*/ 635000 h 1196973"/>
              <a:gd name="connsiteX3" fmla="*/ 1106474 w 1146322"/>
              <a:gd name="connsiteY3" fmla="*/ 1141057 h 1196973"/>
              <a:gd name="connsiteX4" fmla="*/ 392246 w 1146322"/>
              <a:gd name="connsiteY4" fmla="*/ 1196973 h 1196973"/>
              <a:gd name="connsiteX5" fmla="*/ 0 w 1146322"/>
              <a:gd name="connsiteY5" fmla="*/ 803273 h 1196973"/>
              <a:gd name="connsiteX6" fmla="*/ 95397 w 1146322"/>
              <a:gd name="connsiteY6" fmla="*/ 293332 h 1196973"/>
              <a:gd name="connsiteX0" fmla="*/ 95397 w 1146322"/>
              <a:gd name="connsiteY0" fmla="*/ 293332 h 1196973"/>
              <a:gd name="connsiteX1" fmla="*/ 929548 w 1146322"/>
              <a:gd name="connsiteY1" fmla="*/ 0 h 1196973"/>
              <a:gd name="connsiteX2" fmla="*/ 951471 w 1146322"/>
              <a:gd name="connsiteY2" fmla="*/ 63721 h 1196973"/>
              <a:gd name="connsiteX3" fmla="*/ 1146322 w 1146322"/>
              <a:gd name="connsiteY3" fmla="*/ 635000 h 1196973"/>
              <a:gd name="connsiteX4" fmla="*/ 1106474 w 1146322"/>
              <a:gd name="connsiteY4" fmla="*/ 1141057 h 1196973"/>
              <a:gd name="connsiteX5" fmla="*/ 392246 w 1146322"/>
              <a:gd name="connsiteY5" fmla="*/ 1196973 h 1196973"/>
              <a:gd name="connsiteX6" fmla="*/ 0 w 1146322"/>
              <a:gd name="connsiteY6" fmla="*/ 803273 h 1196973"/>
              <a:gd name="connsiteX7" fmla="*/ 95397 w 1146322"/>
              <a:gd name="connsiteY7" fmla="*/ 293332 h 1196973"/>
              <a:gd name="connsiteX0" fmla="*/ 95397 w 1146322"/>
              <a:gd name="connsiteY0" fmla="*/ 293332 h 1196973"/>
              <a:gd name="connsiteX1" fmla="*/ 855400 w 1146322"/>
              <a:gd name="connsiteY1" fmla="*/ 24508 h 1196973"/>
              <a:gd name="connsiteX2" fmla="*/ 929548 w 1146322"/>
              <a:gd name="connsiteY2" fmla="*/ 0 h 1196973"/>
              <a:gd name="connsiteX3" fmla="*/ 951471 w 1146322"/>
              <a:gd name="connsiteY3" fmla="*/ 63721 h 1196973"/>
              <a:gd name="connsiteX4" fmla="*/ 1146322 w 1146322"/>
              <a:gd name="connsiteY4" fmla="*/ 635000 h 1196973"/>
              <a:gd name="connsiteX5" fmla="*/ 1106474 w 1146322"/>
              <a:gd name="connsiteY5" fmla="*/ 1141057 h 1196973"/>
              <a:gd name="connsiteX6" fmla="*/ 392246 w 1146322"/>
              <a:gd name="connsiteY6" fmla="*/ 1196973 h 1196973"/>
              <a:gd name="connsiteX7" fmla="*/ 0 w 1146322"/>
              <a:gd name="connsiteY7" fmla="*/ 803273 h 1196973"/>
              <a:gd name="connsiteX8" fmla="*/ 95397 w 1146322"/>
              <a:gd name="connsiteY8" fmla="*/ 293332 h 1196973"/>
              <a:gd name="connsiteX0" fmla="*/ 95397 w 1146322"/>
              <a:gd name="connsiteY0" fmla="*/ 293332 h 1196973"/>
              <a:gd name="connsiteX1" fmla="*/ 157410 w 1146322"/>
              <a:gd name="connsiteY1" fmla="*/ 269589 h 1196973"/>
              <a:gd name="connsiteX2" fmla="*/ 855400 w 1146322"/>
              <a:gd name="connsiteY2" fmla="*/ 24508 h 1196973"/>
              <a:gd name="connsiteX3" fmla="*/ 929548 w 1146322"/>
              <a:gd name="connsiteY3" fmla="*/ 0 h 1196973"/>
              <a:gd name="connsiteX4" fmla="*/ 951471 w 1146322"/>
              <a:gd name="connsiteY4" fmla="*/ 63721 h 1196973"/>
              <a:gd name="connsiteX5" fmla="*/ 1146322 w 1146322"/>
              <a:gd name="connsiteY5" fmla="*/ 635000 h 1196973"/>
              <a:gd name="connsiteX6" fmla="*/ 1106474 w 1146322"/>
              <a:gd name="connsiteY6" fmla="*/ 1141057 h 1196973"/>
              <a:gd name="connsiteX7" fmla="*/ 392246 w 1146322"/>
              <a:gd name="connsiteY7" fmla="*/ 1196973 h 1196973"/>
              <a:gd name="connsiteX8" fmla="*/ 0 w 1146322"/>
              <a:gd name="connsiteY8" fmla="*/ 803273 h 1196973"/>
              <a:gd name="connsiteX9" fmla="*/ 95397 w 1146322"/>
              <a:gd name="connsiteY9" fmla="*/ 293332 h 1196973"/>
              <a:gd name="connsiteX0" fmla="*/ 95397 w 1146322"/>
              <a:gd name="connsiteY0" fmla="*/ 293332 h 1196973"/>
              <a:gd name="connsiteX1" fmla="*/ 157410 w 1146322"/>
              <a:gd name="connsiteY1" fmla="*/ 269589 h 1196973"/>
              <a:gd name="connsiteX2" fmla="*/ 855400 w 1146322"/>
              <a:gd name="connsiteY2" fmla="*/ 24508 h 1196973"/>
              <a:gd name="connsiteX3" fmla="*/ 929548 w 1146322"/>
              <a:gd name="connsiteY3" fmla="*/ 0 h 1196973"/>
              <a:gd name="connsiteX4" fmla="*/ 951471 w 1146322"/>
              <a:gd name="connsiteY4" fmla="*/ 63721 h 1196973"/>
              <a:gd name="connsiteX5" fmla="*/ 1146322 w 1146322"/>
              <a:gd name="connsiteY5" fmla="*/ 635000 h 1196973"/>
              <a:gd name="connsiteX6" fmla="*/ 1106474 w 1146322"/>
              <a:gd name="connsiteY6" fmla="*/ 1141057 h 1196973"/>
              <a:gd name="connsiteX7" fmla="*/ 392246 w 1146322"/>
              <a:gd name="connsiteY7" fmla="*/ 1196973 h 1196973"/>
              <a:gd name="connsiteX8" fmla="*/ 0 w 1146322"/>
              <a:gd name="connsiteY8" fmla="*/ 803273 h 1196973"/>
              <a:gd name="connsiteX9" fmla="*/ 80945 w 1146322"/>
              <a:gd name="connsiteY9" fmla="*/ 365660 h 1196973"/>
              <a:gd name="connsiteX10" fmla="*/ 95397 w 1146322"/>
              <a:gd name="connsiteY10" fmla="*/ 293332 h 1196973"/>
              <a:gd name="connsiteX0" fmla="*/ 95397 w 1146322"/>
              <a:gd name="connsiteY0" fmla="*/ 293332 h 1196973"/>
              <a:gd name="connsiteX1" fmla="*/ 157410 w 1146322"/>
              <a:gd name="connsiteY1" fmla="*/ 269589 h 1196973"/>
              <a:gd name="connsiteX2" fmla="*/ 855400 w 1146322"/>
              <a:gd name="connsiteY2" fmla="*/ 24508 h 1196973"/>
              <a:gd name="connsiteX3" fmla="*/ 929548 w 1146322"/>
              <a:gd name="connsiteY3" fmla="*/ 0 h 1196973"/>
              <a:gd name="connsiteX4" fmla="*/ 951471 w 1146322"/>
              <a:gd name="connsiteY4" fmla="*/ 63721 h 1196973"/>
              <a:gd name="connsiteX5" fmla="*/ 1146322 w 1146322"/>
              <a:gd name="connsiteY5" fmla="*/ 635000 h 1196973"/>
              <a:gd name="connsiteX6" fmla="*/ 1106474 w 1146322"/>
              <a:gd name="connsiteY6" fmla="*/ 1141057 h 1196973"/>
              <a:gd name="connsiteX7" fmla="*/ 392246 w 1146322"/>
              <a:gd name="connsiteY7" fmla="*/ 1196973 h 1196973"/>
              <a:gd name="connsiteX8" fmla="*/ 0 w 1146322"/>
              <a:gd name="connsiteY8" fmla="*/ 803273 h 1196973"/>
              <a:gd name="connsiteX9" fmla="*/ 10361 w 1146322"/>
              <a:gd name="connsiteY9" fmla="*/ 742104 h 1196973"/>
              <a:gd name="connsiteX10" fmla="*/ 80945 w 1146322"/>
              <a:gd name="connsiteY10" fmla="*/ 365660 h 1196973"/>
              <a:gd name="connsiteX11" fmla="*/ 95397 w 1146322"/>
              <a:gd name="connsiteY11" fmla="*/ 293332 h 1196973"/>
              <a:gd name="connsiteX0" fmla="*/ 95397 w 1146322"/>
              <a:gd name="connsiteY0" fmla="*/ 293332 h 1196973"/>
              <a:gd name="connsiteX1" fmla="*/ 157410 w 1146322"/>
              <a:gd name="connsiteY1" fmla="*/ 269589 h 1196973"/>
              <a:gd name="connsiteX2" fmla="*/ 855400 w 1146322"/>
              <a:gd name="connsiteY2" fmla="*/ 24508 h 1196973"/>
              <a:gd name="connsiteX3" fmla="*/ 929548 w 1146322"/>
              <a:gd name="connsiteY3" fmla="*/ 0 h 1196973"/>
              <a:gd name="connsiteX4" fmla="*/ 951471 w 1146322"/>
              <a:gd name="connsiteY4" fmla="*/ 63721 h 1196973"/>
              <a:gd name="connsiteX5" fmla="*/ 1146322 w 1146322"/>
              <a:gd name="connsiteY5" fmla="*/ 635000 h 1196973"/>
              <a:gd name="connsiteX6" fmla="*/ 1106474 w 1146322"/>
              <a:gd name="connsiteY6" fmla="*/ 1141057 h 1196973"/>
              <a:gd name="connsiteX7" fmla="*/ 392246 w 1146322"/>
              <a:gd name="connsiteY7" fmla="*/ 1196973 h 1196973"/>
              <a:gd name="connsiteX8" fmla="*/ 43693 w 1146322"/>
              <a:gd name="connsiteY8" fmla="*/ 847979 h 1196973"/>
              <a:gd name="connsiteX9" fmla="*/ 0 w 1146322"/>
              <a:gd name="connsiteY9" fmla="*/ 803273 h 1196973"/>
              <a:gd name="connsiteX10" fmla="*/ 10361 w 1146322"/>
              <a:gd name="connsiteY10" fmla="*/ 742104 h 1196973"/>
              <a:gd name="connsiteX11" fmla="*/ 80945 w 1146322"/>
              <a:gd name="connsiteY11" fmla="*/ 365660 h 1196973"/>
              <a:gd name="connsiteX12" fmla="*/ 95397 w 1146322"/>
              <a:gd name="connsiteY12" fmla="*/ 293332 h 1196973"/>
              <a:gd name="connsiteX0" fmla="*/ 95397 w 1146322"/>
              <a:gd name="connsiteY0" fmla="*/ 293332 h 1196973"/>
              <a:gd name="connsiteX1" fmla="*/ 157410 w 1146322"/>
              <a:gd name="connsiteY1" fmla="*/ 269589 h 1196973"/>
              <a:gd name="connsiteX2" fmla="*/ 855400 w 1146322"/>
              <a:gd name="connsiteY2" fmla="*/ 24508 h 1196973"/>
              <a:gd name="connsiteX3" fmla="*/ 929548 w 1146322"/>
              <a:gd name="connsiteY3" fmla="*/ 0 h 1196973"/>
              <a:gd name="connsiteX4" fmla="*/ 951471 w 1146322"/>
              <a:gd name="connsiteY4" fmla="*/ 63721 h 1196973"/>
              <a:gd name="connsiteX5" fmla="*/ 1146322 w 1146322"/>
              <a:gd name="connsiteY5" fmla="*/ 635000 h 1196973"/>
              <a:gd name="connsiteX6" fmla="*/ 1106474 w 1146322"/>
              <a:gd name="connsiteY6" fmla="*/ 1141057 h 1196973"/>
              <a:gd name="connsiteX7" fmla="*/ 392246 w 1146322"/>
              <a:gd name="connsiteY7" fmla="*/ 1196973 h 1196973"/>
              <a:gd name="connsiteX8" fmla="*/ 345632 w 1146322"/>
              <a:gd name="connsiteY8" fmla="*/ 1153839 h 1196973"/>
              <a:gd name="connsiteX9" fmla="*/ 43693 w 1146322"/>
              <a:gd name="connsiteY9" fmla="*/ 847979 h 1196973"/>
              <a:gd name="connsiteX10" fmla="*/ 0 w 1146322"/>
              <a:gd name="connsiteY10" fmla="*/ 803273 h 1196973"/>
              <a:gd name="connsiteX11" fmla="*/ 10361 w 1146322"/>
              <a:gd name="connsiteY11" fmla="*/ 742104 h 1196973"/>
              <a:gd name="connsiteX12" fmla="*/ 80945 w 1146322"/>
              <a:gd name="connsiteY12" fmla="*/ 365660 h 1196973"/>
              <a:gd name="connsiteX13" fmla="*/ 95397 w 1146322"/>
              <a:gd name="connsiteY13" fmla="*/ 293332 h 1196973"/>
              <a:gd name="connsiteX0" fmla="*/ 95397 w 1146322"/>
              <a:gd name="connsiteY0" fmla="*/ 293332 h 1196973"/>
              <a:gd name="connsiteX1" fmla="*/ 157410 w 1146322"/>
              <a:gd name="connsiteY1" fmla="*/ 269589 h 1196973"/>
              <a:gd name="connsiteX2" fmla="*/ 855400 w 1146322"/>
              <a:gd name="connsiteY2" fmla="*/ 24508 h 1196973"/>
              <a:gd name="connsiteX3" fmla="*/ 929548 w 1146322"/>
              <a:gd name="connsiteY3" fmla="*/ 0 h 1196973"/>
              <a:gd name="connsiteX4" fmla="*/ 951471 w 1146322"/>
              <a:gd name="connsiteY4" fmla="*/ 63721 h 1196973"/>
              <a:gd name="connsiteX5" fmla="*/ 1146322 w 1146322"/>
              <a:gd name="connsiteY5" fmla="*/ 635000 h 1196973"/>
              <a:gd name="connsiteX6" fmla="*/ 1106474 w 1146322"/>
              <a:gd name="connsiteY6" fmla="*/ 1141057 h 1196973"/>
              <a:gd name="connsiteX7" fmla="*/ 445625 w 1146322"/>
              <a:gd name="connsiteY7" fmla="*/ 1191092 h 1196973"/>
              <a:gd name="connsiteX8" fmla="*/ 392246 w 1146322"/>
              <a:gd name="connsiteY8" fmla="*/ 1196973 h 1196973"/>
              <a:gd name="connsiteX9" fmla="*/ 345632 w 1146322"/>
              <a:gd name="connsiteY9" fmla="*/ 1153839 h 1196973"/>
              <a:gd name="connsiteX10" fmla="*/ 43693 w 1146322"/>
              <a:gd name="connsiteY10" fmla="*/ 847979 h 1196973"/>
              <a:gd name="connsiteX11" fmla="*/ 0 w 1146322"/>
              <a:gd name="connsiteY11" fmla="*/ 803273 h 1196973"/>
              <a:gd name="connsiteX12" fmla="*/ 10361 w 1146322"/>
              <a:gd name="connsiteY12" fmla="*/ 742104 h 1196973"/>
              <a:gd name="connsiteX13" fmla="*/ 80945 w 1146322"/>
              <a:gd name="connsiteY13" fmla="*/ 365660 h 1196973"/>
              <a:gd name="connsiteX14" fmla="*/ 95397 w 1146322"/>
              <a:gd name="connsiteY14" fmla="*/ 293332 h 1196973"/>
              <a:gd name="connsiteX0" fmla="*/ 95397 w 1146322"/>
              <a:gd name="connsiteY0" fmla="*/ 293332 h 1196973"/>
              <a:gd name="connsiteX1" fmla="*/ 157410 w 1146322"/>
              <a:gd name="connsiteY1" fmla="*/ 269589 h 1196973"/>
              <a:gd name="connsiteX2" fmla="*/ 855400 w 1146322"/>
              <a:gd name="connsiteY2" fmla="*/ 24508 h 1196973"/>
              <a:gd name="connsiteX3" fmla="*/ 929548 w 1146322"/>
              <a:gd name="connsiteY3" fmla="*/ 0 h 1196973"/>
              <a:gd name="connsiteX4" fmla="*/ 951471 w 1146322"/>
              <a:gd name="connsiteY4" fmla="*/ 63721 h 1196973"/>
              <a:gd name="connsiteX5" fmla="*/ 1146322 w 1146322"/>
              <a:gd name="connsiteY5" fmla="*/ 635000 h 1196973"/>
              <a:gd name="connsiteX6" fmla="*/ 1106474 w 1146322"/>
              <a:gd name="connsiteY6" fmla="*/ 1141057 h 1196973"/>
              <a:gd name="connsiteX7" fmla="*/ 1047543 w 1146322"/>
              <a:gd name="connsiteY7" fmla="*/ 1145997 h 1196973"/>
              <a:gd name="connsiteX8" fmla="*/ 445625 w 1146322"/>
              <a:gd name="connsiteY8" fmla="*/ 1191092 h 1196973"/>
              <a:gd name="connsiteX9" fmla="*/ 392246 w 1146322"/>
              <a:gd name="connsiteY9" fmla="*/ 1196973 h 1196973"/>
              <a:gd name="connsiteX10" fmla="*/ 345632 w 1146322"/>
              <a:gd name="connsiteY10" fmla="*/ 1153839 h 1196973"/>
              <a:gd name="connsiteX11" fmla="*/ 43693 w 1146322"/>
              <a:gd name="connsiteY11" fmla="*/ 847979 h 1196973"/>
              <a:gd name="connsiteX12" fmla="*/ 0 w 1146322"/>
              <a:gd name="connsiteY12" fmla="*/ 803273 h 1196973"/>
              <a:gd name="connsiteX13" fmla="*/ 10361 w 1146322"/>
              <a:gd name="connsiteY13" fmla="*/ 742104 h 1196973"/>
              <a:gd name="connsiteX14" fmla="*/ 80945 w 1146322"/>
              <a:gd name="connsiteY14" fmla="*/ 365660 h 1196973"/>
              <a:gd name="connsiteX15" fmla="*/ 95397 w 1146322"/>
              <a:gd name="connsiteY15" fmla="*/ 293332 h 1196973"/>
              <a:gd name="connsiteX0" fmla="*/ 95397 w 1146322"/>
              <a:gd name="connsiteY0" fmla="*/ 293332 h 1196973"/>
              <a:gd name="connsiteX1" fmla="*/ 157410 w 1146322"/>
              <a:gd name="connsiteY1" fmla="*/ 269589 h 1196973"/>
              <a:gd name="connsiteX2" fmla="*/ 855400 w 1146322"/>
              <a:gd name="connsiteY2" fmla="*/ 24508 h 1196973"/>
              <a:gd name="connsiteX3" fmla="*/ 929548 w 1146322"/>
              <a:gd name="connsiteY3" fmla="*/ 0 h 1196973"/>
              <a:gd name="connsiteX4" fmla="*/ 951471 w 1146322"/>
              <a:gd name="connsiteY4" fmla="*/ 63721 h 1196973"/>
              <a:gd name="connsiteX5" fmla="*/ 1146322 w 1146322"/>
              <a:gd name="connsiteY5" fmla="*/ 635000 h 1196973"/>
              <a:gd name="connsiteX6" fmla="*/ 1108323 w 1146322"/>
              <a:gd name="connsiteY6" fmla="*/ 1091099 h 1196973"/>
              <a:gd name="connsiteX7" fmla="*/ 1106474 w 1146322"/>
              <a:gd name="connsiteY7" fmla="*/ 1141057 h 1196973"/>
              <a:gd name="connsiteX8" fmla="*/ 1047543 w 1146322"/>
              <a:gd name="connsiteY8" fmla="*/ 1145997 h 1196973"/>
              <a:gd name="connsiteX9" fmla="*/ 445625 w 1146322"/>
              <a:gd name="connsiteY9" fmla="*/ 1191092 h 1196973"/>
              <a:gd name="connsiteX10" fmla="*/ 392246 w 1146322"/>
              <a:gd name="connsiteY10" fmla="*/ 1196973 h 1196973"/>
              <a:gd name="connsiteX11" fmla="*/ 345632 w 1146322"/>
              <a:gd name="connsiteY11" fmla="*/ 1153839 h 1196973"/>
              <a:gd name="connsiteX12" fmla="*/ 43693 w 1146322"/>
              <a:gd name="connsiteY12" fmla="*/ 847979 h 1196973"/>
              <a:gd name="connsiteX13" fmla="*/ 0 w 1146322"/>
              <a:gd name="connsiteY13" fmla="*/ 803273 h 1196973"/>
              <a:gd name="connsiteX14" fmla="*/ 10361 w 1146322"/>
              <a:gd name="connsiteY14" fmla="*/ 742104 h 1196973"/>
              <a:gd name="connsiteX15" fmla="*/ 80945 w 1146322"/>
              <a:gd name="connsiteY15" fmla="*/ 365660 h 1196973"/>
              <a:gd name="connsiteX16" fmla="*/ 95397 w 1146322"/>
              <a:gd name="connsiteY16" fmla="*/ 293332 h 1196973"/>
              <a:gd name="connsiteX0" fmla="*/ 95397 w 1146322"/>
              <a:gd name="connsiteY0" fmla="*/ 293332 h 1196973"/>
              <a:gd name="connsiteX1" fmla="*/ 157410 w 1146322"/>
              <a:gd name="connsiteY1" fmla="*/ 269589 h 1196973"/>
              <a:gd name="connsiteX2" fmla="*/ 855400 w 1146322"/>
              <a:gd name="connsiteY2" fmla="*/ 24508 h 1196973"/>
              <a:gd name="connsiteX3" fmla="*/ 929548 w 1146322"/>
              <a:gd name="connsiteY3" fmla="*/ 0 h 1196973"/>
              <a:gd name="connsiteX4" fmla="*/ 951471 w 1146322"/>
              <a:gd name="connsiteY4" fmla="*/ 63721 h 1196973"/>
              <a:gd name="connsiteX5" fmla="*/ 1146322 w 1146322"/>
              <a:gd name="connsiteY5" fmla="*/ 635000 h 1196973"/>
              <a:gd name="connsiteX6" fmla="*/ 1141654 w 1146322"/>
              <a:gd name="connsiteY6" fmla="*/ 691127 h 1196973"/>
              <a:gd name="connsiteX7" fmla="*/ 1108323 w 1146322"/>
              <a:gd name="connsiteY7" fmla="*/ 1091099 h 1196973"/>
              <a:gd name="connsiteX8" fmla="*/ 1106474 w 1146322"/>
              <a:gd name="connsiteY8" fmla="*/ 1141057 h 1196973"/>
              <a:gd name="connsiteX9" fmla="*/ 1047543 w 1146322"/>
              <a:gd name="connsiteY9" fmla="*/ 1145997 h 1196973"/>
              <a:gd name="connsiteX10" fmla="*/ 445625 w 1146322"/>
              <a:gd name="connsiteY10" fmla="*/ 1191092 h 1196973"/>
              <a:gd name="connsiteX11" fmla="*/ 392246 w 1146322"/>
              <a:gd name="connsiteY11" fmla="*/ 1196973 h 1196973"/>
              <a:gd name="connsiteX12" fmla="*/ 345632 w 1146322"/>
              <a:gd name="connsiteY12" fmla="*/ 1153839 h 1196973"/>
              <a:gd name="connsiteX13" fmla="*/ 43693 w 1146322"/>
              <a:gd name="connsiteY13" fmla="*/ 847979 h 1196973"/>
              <a:gd name="connsiteX14" fmla="*/ 0 w 1146322"/>
              <a:gd name="connsiteY14" fmla="*/ 803273 h 1196973"/>
              <a:gd name="connsiteX15" fmla="*/ 10361 w 1146322"/>
              <a:gd name="connsiteY15" fmla="*/ 742104 h 1196973"/>
              <a:gd name="connsiteX16" fmla="*/ 80945 w 1146322"/>
              <a:gd name="connsiteY16" fmla="*/ 365660 h 1196973"/>
              <a:gd name="connsiteX17" fmla="*/ 95397 w 1146322"/>
              <a:gd name="connsiteY17" fmla="*/ 293332 h 1196973"/>
              <a:gd name="connsiteX0" fmla="*/ 95397 w 1146322"/>
              <a:gd name="connsiteY0" fmla="*/ 293332 h 1196973"/>
              <a:gd name="connsiteX1" fmla="*/ 157410 w 1146322"/>
              <a:gd name="connsiteY1" fmla="*/ 269589 h 1196973"/>
              <a:gd name="connsiteX2" fmla="*/ 855400 w 1146322"/>
              <a:gd name="connsiteY2" fmla="*/ 24508 h 1196973"/>
              <a:gd name="connsiteX3" fmla="*/ 929548 w 1146322"/>
              <a:gd name="connsiteY3" fmla="*/ 0 h 1196973"/>
              <a:gd name="connsiteX4" fmla="*/ 951471 w 1146322"/>
              <a:gd name="connsiteY4" fmla="*/ 63721 h 1196973"/>
              <a:gd name="connsiteX5" fmla="*/ 1127929 w 1146322"/>
              <a:gd name="connsiteY5" fmla="*/ 581331 h 1196973"/>
              <a:gd name="connsiteX6" fmla="*/ 1146322 w 1146322"/>
              <a:gd name="connsiteY6" fmla="*/ 635000 h 1196973"/>
              <a:gd name="connsiteX7" fmla="*/ 1141654 w 1146322"/>
              <a:gd name="connsiteY7" fmla="*/ 691127 h 1196973"/>
              <a:gd name="connsiteX8" fmla="*/ 1108323 w 1146322"/>
              <a:gd name="connsiteY8" fmla="*/ 1091099 h 1196973"/>
              <a:gd name="connsiteX9" fmla="*/ 1106474 w 1146322"/>
              <a:gd name="connsiteY9" fmla="*/ 1141057 h 1196973"/>
              <a:gd name="connsiteX10" fmla="*/ 1047543 w 1146322"/>
              <a:gd name="connsiteY10" fmla="*/ 1145997 h 1196973"/>
              <a:gd name="connsiteX11" fmla="*/ 445625 w 1146322"/>
              <a:gd name="connsiteY11" fmla="*/ 1191092 h 1196973"/>
              <a:gd name="connsiteX12" fmla="*/ 392246 w 1146322"/>
              <a:gd name="connsiteY12" fmla="*/ 1196973 h 1196973"/>
              <a:gd name="connsiteX13" fmla="*/ 345632 w 1146322"/>
              <a:gd name="connsiteY13" fmla="*/ 1153839 h 1196973"/>
              <a:gd name="connsiteX14" fmla="*/ 43693 w 1146322"/>
              <a:gd name="connsiteY14" fmla="*/ 847979 h 1196973"/>
              <a:gd name="connsiteX15" fmla="*/ 0 w 1146322"/>
              <a:gd name="connsiteY15" fmla="*/ 803273 h 1196973"/>
              <a:gd name="connsiteX16" fmla="*/ 10361 w 1146322"/>
              <a:gd name="connsiteY16" fmla="*/ 742104 h 1196973"/>
              <a:gd name="connsiteX17" fmla="*/ 80945 w 1146322"/>
              <a:gd name="connsiteY17" fmla="*/ 365660 h 1196973"/>
              <a:gd name="connsiteX18" fmla="*/ 95397 w 1146322"/>
              <a:gd name="connsiteY18" fmla="*/ 293332 h 1196973"/>
              <a:gd name="connsiteX0" fmla="*/ 95397 w 1146322"/>
              <a:gd name="connsiteY0" fmla="*/ 268824 h 1172465"/>
              <a:gd name="connsiteX1" fmla="*/ 157410 w 1146322"/>
              <a:gd name="connsiteY1" fmla="*/ 245081 h 1172465"/>
              <a:gd name="connsiteX2" fmla="*/ 855400 w 1146322"/>
              <a:gd name="connsiteY2" fmla="*/ 0 h 1172465"/>
              <a:gd name="connsiteX3" fmla="*/ 951471 w 1146322"/>
              <a:gd name="connsiteY3" fmla="*/ 39213 h 1172465"/>
              <a:gd name="connsiteX4" fmla="*/ 1127929 w 1146322"/>
              <a:gd name="connsiteY4" fmla="*/ 556823 h 1172465"/>
              <a:gd name="connsiteX5" fmla="*/ 1146322 w 1146322"/>
              <a:gd name="connsiteY5" fmla="*/ 610492 h 1172465"/>
              <a:gd name="connsiteX6" fmla="*/ 1141654 w 1146322"/>
              <a:gd name="connsiteY6" fmla="*/ 666619 h 1172465"/>
              <a:gd name="connsiteX7" fmla="*/ 1108323 w 1146322"/>
              <a:gd name="connsiteY7" fmla="*/ 1066591 h 1172465"/>
              <a:gd name="connsiteX8" fmla="*/ 1106474 w 1146322"/>
              <a:gd name="connsiteY8" fmla="*/ 1116549 h 1172465"/>
              <a:gd name="connsiteX9" fmla="*/ 1047543 w 1146322"/>
              <a:gd name="connsiteY9" fmla="*/ 1121489 h 1172465"/>
              <a:gd name="connsiteX10" fmla="*/ 445625 w 1146322"/>
              <a:gd name="connsiteY10" fmla="*/ 1166584 h 1172465"/>
              <a:gd name="connsiteX11" fmla="*/ 392246 w 1146322"/>
              <a:gd name="connsiteY11" fmla="*/ 1172465 h 1172465"/>
              <a:gd name="connsiteX12" fmla="*/ 345632 w 1146322"/>
              <a:gd name="connsiteY12" fmla="*/ 1129331 h 1172465"/>
              <a:gd name="connsiteX13" fmla="*/ 43693 w 1146322"/>
              <a:gd name="connsiteY13" fmla="*/ 823471 h 1172465"/>
              <a:gd name="connsiteX14" fmla="*/ 0 w 1146322"/>
              <a:gd name="connsiteY14" fmla="*/ 778765 h 1172465"/>
              <a:gd name="connsiteX15" fmla="*/ 10361 w 1146322"/>
              <a:gd name="connsiteY15" fmla="*/ 717596 h 1172465"/>
              <a:gd name="connsiteX16" fmla="*/ 80945 w 1146322"/>
              <a:gd name="connsiteY16" fmla="*/ 341152 h 1172465"/>
              <a:gd name="connsiteX17" fmla="*/ 95397 w 1146322"/>
              <a:gd name="connsiteY17" fmla="*/ 268824 h 1172465"/>
              <a:gd name="connsiteX0" fmla="*/ 80945 w 1146322"/>
              <a:gd name="connsiteY0" fmla="*/ 341152 h 1172465"/>
              <a:gd name="connsiteX1" fmla="*/ 157410 w 1146322"/>
              <a:gd name="connsiteY1" fmla="*/ 245081 h 1172465"/>
              <a:gd name="connsiteX2" fmla="*/ 855400 w 1146322"/>
              <a:gd name="connsiteY2" fmla="*/ 0 h 1172465"/>
              <a:gd name="connsiteX3" fmla="*/ 951471 w 1146322"/>
              <a:gd name="connsiteY3" fmla="*/ 39213 h 1172465"/>
              <a:gd name="connsiteX4" fmla="*/ 1127929 w 1146322"/>
              <a:gd name="connsiteY4" fmla="*/ 556823 h 1172465"/>
              <a:gd name="connsiteX5" fmla="*/ 1146322 w 1146322"/>
              <a:gd name="connsiteY5" fmla="*/ 610492 h 1172465"/>
              <a:gd name="connsiteX6" fmla="*/ 1141654 w 1146322"/>
              <a:gd name="connsiteY6" fmla="*/ 666619 h 1172465"/>
              <a:gd name="connsiteX7" fmla="*/ 1108323 w 1146322"/>
              <a:gd name="connsiteY7" fmla="*/ 1066591 h 1172465"/>
              <a:gd name="connsiteX8" fmla="*/ 1106474 w 1146322"/>
              <a:gd name="connsiteY8" fmla="*/ 1116549 h 1172465"/>
              <a:gd name="connsiteX9" fmla="*/ 1047543 w 1146322"/>
              <a:gd name="connsiteY9" fmla="*/ 1121489 h 1172465"/>
              <a:gd name="connsiteX10" fmla="*/ 445625 w 1146322"/>
              <a:gd name="connsiteY10" fmla="*/ 1166584 h 1172465"/>
              <a:gd name="connsiteX11" fmla="*/ 392246 w 1146322"/>
              <a:gd name="connsiteY11" fmla="*/ 1172465 h 1172465"/>
              <a:gd name="connsiteX12" fmla="*/ 345632 w 1146322"/>
              <a:gd name="connsiteY12" fmla="*/ 1129331 h 1172465"/>
              <a:gd name="connsiteX13" fmla="*/ 43693 w 1146322"/>
              <a:gd name="connsiteY13" fmla="*/ 823471 h 1172465"/>
              <a:gd name="connsiteX14" fmla="*/ 0 w 1146322"/>
              <a:gd name="connsiteY14" fmla="*/ 778765 h 1172465"/>
              <a:gd name="connsiteX15" fmla="*/ 10361 w 1146322"/>
              <a:gd name="connsiteY15" fmla="*/ 717596 h 1172465"/>
              <a:gd name="connsiteX16" fmla="*/ 80945 w 1146322"/>
              <a:gd name="connsiteY16" fmla="*/ 341152 h 1172465"/>
              <a:gd name="connsiteX0" fmla="*/ 70584 w 1135961"/>
              <a:gd name="connsiteY0" fmla="*/ 341152 h 1172465"/>
              <a:gd name="connsiteX1" fmla="*/ 147049 w 1135961"/>
              <a:gd name="connsiteY1" fmla="*/ 245081 h 1172465"/>
              <a:gd name="connsiteX2" fmla="*/ 845039 w 1135961"/>
              <a:gd name="connsiteY2" fmla="*/ 0 h 1172465"/>
              <a:gd name="connsiteX3" fmla="*/ 941110 w 1135961"/>
              <a:gd name="connsiteY3" fmla="*/ 39213 h 1172465"/>
              <a:gd name="connsiteX4" fmla="*/ 1117568 w 1135961"/>
              <a:gd name="connsiteY4" fmla="*/ 556823 h 1172465"/>
              <a:gd name="connsiteX5" fmla="*/ 1135961 w 1135961"/>
              <a:gd name="connsiteY5" fmla="*/ 610492 h 1172465"/>
              <a:gd name="connsiteX6" fmla="*/ 1131293 w 1135961"/>
              <a:gd name="connsiteY6" fmla="*/ 666619 h 1172465"/>
              <a:gd name="connsiteX7" fmla="*/ 1097962 w 1135961"/>
              <a:gd name="connsiteY7" fmla="*/ 1066591 h 1172465"/>
              <a:gd name="connsiteX8" fmla="*/ 1096113 w 1135961"/>
              <a:gd name="connsiteY8" fmla="*/ 1116549 h 1172465"/>
              <a:gd name="connsiteX9" fmla="*/ 1037182 w 1135961"/>
              <a:gd name="connsiteY9" fmla="*/ 1121489 h 1172465"/>
              <a:gd name="connsiteX10" fmla="*/ 435264 w 1135961"/>
              <a:gd name="connsiteY10" fmla="*/ 1166584 h 1172465"/>
              <a:gd name="connsiteX11" fmla="*/ 381885 w 1135961"/>
              <a:gd name="connsiteY11" fmla="*/ 1172465 h 1172465"/>
              <a:gd name="connsiteX12" fmla="*/ 335271 w 1135961"/>
              <a:gd name="connsiteY12" fmla="*/ 1129331 h 1172465"/>
              <a:gd name="connsiteX13" fmla="*/ 33332 w 1135961"/>
              <a:gd name="connsiteY13" fmla="*/ 823471 h 1172465"/>
              <a:gd name="connsiteX14" fmla="*/ 0 w 1135961"/>
              <a:gd name="connsiteY14" fmla="*/ 717596 h 1172465"/>
              <a:gd name="connsiteX15" fmla="*/ 70584 w 1135961"/>
              <a:gd name="connsiteY15" fmla="*/ 341152 h 1172465"/>
              <a:gd name="connsiteX0" fmla="*/ 70584 w 1135961"/>
              <a:gd name="connsiteY0" fmla="*/ 341152 h 1166584"/>
              <a:gd name="connsiteX1" fmla="*/ 147049 w 1135961"/>
              <a:gd name="connsiteY1" fmla="*/ 245081 h 1166584"/>
              <a:gd name="connsiteX2" fmla="*/ 845039 w 1135961"/>
              <a:gd name="connsiteY2" fmla="*/ 0 h 1166584"/>
              <a:gd name="connsiteX3" fmla="*/ 941110 w 1135961"/>
              <a:gd name="connsiteY3" fmla="*/ 39213 h 1166584"/>
              <a:gd name="connsiteX4" fmla="*/ 1117568 w 1135961"/>
              <a:gd name="connsiteY4" fmla="*/ 556823 h 1166584"/>
              <a:gd name="connsiteX5" fmla="*/ 1135961 w 1135961"/>
              <a:gd name="connsiteY5" fmla="*/ 610492 h 1166584"/>
              <a:gd name="connsiteX6" fmla="*/ 1131293 w 1135961"/>
              <a:gd name="connsiteY6" fmla="*/ 666619 h 1166584"/>
              <a:gd name="connsiteX7" fmla="*/ 1097962 w 1135961"/>
              <a:gd name="connsiteY7" fmla="*/ 1066591 h 1166584"/>
              <a:gd name="connsiteX8" fmla="*/ 1096113 w 1135961"/>
              <a:gd name="connsiteY8" fmla="*/ 1116549 h 1166584"/>
              <a:gd name="connsiteX9" fmla="*/ 1037182 w 1135961"/>
              <a:gd name="connsiteY9" fmla="*/ 1121489 h 1166584"/>
              <a:gd name="connsiteX10" fmla="*/ 435264 w 1135961"/>
              <a:gd name="connsiteY10" fmla="*/ 1166584 h 1166584"/>
              <a:gd name="connsiteX11" fmla="*/ 335271 w 1135961"/>
              <a:gd name="connsiteY11" fmla="*/ 1129331 h 1166584"/>
              <a:gd name="connsiteX12" fmla="*/ 33332 w 1135961"/>
              <a:gd name="connsiteY12" fmla="*/ 823471 h 1166584"/>
              <a:gd name="connsiteX13" fmla="*/ 0 w 1135961"/>
              <a:gd name="connsiteY13" fmla="*/ 717596 h 1166584"/>
              <a:gd name="connsiteX14" fmla="*/ 70584 w 1135961"/>
              <a:gd name="connsiteY14" fmla="*/ 341152 h 1166584"/>
              <a:gd name="connsiteX0" fmla="*/ 70584 w 1147632"/>
              <a:gd name="connsiteY0" fmla="*/ 341152 h 1166584"/>
              <a:gd name="connsiteX1" fmla="*/ 147049 w 1147632"/>
              <a:gd name="connsiteY1" fmla="*/ 245081 h 1166584"/>
              <a:gd name="connsiteX2" fmla="*/ 845039 w 1147632"/>
              <a:gd name="connsiteY2" fmla="*/ 0 h 1166584"/>
              <a:gd name="connsiteX3" fmla="*/ 941110 w 1147632"/>
              <a:gd name="connsiteY3" fmla="*/ 39213 h 1166584"/>
              <a:gd name="connsiteX4" fmla="*/ 1117568 w 1147632"/>
              <a:gd name="connsiteY4" fmla="*/ 556823 h 1166584"/>
              <a:gd name="connsiteX5" fmla="*/ 1135961 w 1147632"/>
              <a:gd name="connsiteY5" fmla="*/ 610492 h 1166584"/>
              <a:gd name="connsiteX6" fmla="*/ 1131293 w 1147632"/>
              <a:gd name="connsiteY6" fmla="*/ 666619 h 1166584"/>
              <a:gd name="connsiteX7" fmla="*/ 1097962 w 1147632"/>
              <a:gd name="connsiteY7" fmla="*/ 1066591 h 1166584"/>
              <a:gd name="connsiteX8" fmla="*/ 1037182 w 1147632"/>
              <a:gd name="connsiteY8" fmla="*/ 1121489 h 1166584"/>
              <a:gd name="connsiteX9" fmla="*/ 435264 w 1147632"/>
              <a:gd name="connsiteY9" fmla="*/ 1166584 h 1166584"/>
              <a:gd name="connsiteX10" fmla="*/ 335271 w 1147632"/>
              <a:gd name="connsiteY10" fmla="*/ 1129331 h 1166584"/>
              <a:gd name="connsiteX11" fmla="*/ 33332 w 1147632"/>
              <a:gd name="connsiteY11" fmla="*/ 823471 h 1166584"/>
              <a:gd name="connsiteX12" fmla="*/ 0 w 1147632"/>
              <a:gd name="connsiteY12" fmla="*/ 717596 h 1166584"/>
              <a:gd name="connsiteX13" fmla="*/ 70584 w 1147632"/>
              <a:gd name="connsiteY13" fmla="*/ 341152 h 1166584"/>
              <a:gd name="connsiteX0" fmla="*/ 70584 w 1147632"/>
              <a:gd name="connsiteY0" fmla="*/ 341152 h 1166584"/>
              <a:gd name="connsiteX1" fmla="*/ 147049 w 1147632"/>
              <a:gd name="connsiteY1" fmla="*/ 245081 h 1166584"/>
              <a:gd name="connsiteX2" fmla="*/ 845039 w 1147632"/>
              <a:gd name="connsiteY2" fmla="*/ 0 h 1166584"/>
              <a:gd name="connsiteX3" fmla="*/ 941110 w 1147632"/>
              <a:gd name="connsiteY3" fmla="*/ 39213 h 1166584"/>
              <a:gd name="connsiteX4" fmla="*/ 1117568 w 1147632"/>
              <a:gd name="connsiteY4" fmla="*/ 556823 h 1166584"/>
              <a:gd name="connsiteX5" fmla="*/ 1131293 w 1147632"/>
              <a:gd name="connsiteY5" fmla="*/ 666619 h 1166584"/>
              <a:gd name="connsiteX6" fmla="*/ 1097962 w 1147632"/>
              <a:gd name="connsiteY6" fmla="*/ 1066591 h 1166584"/>
              <a:gd name="connsiteX7" fmla="*/ 1037182 w 1147632"/>
              <a:gd name="connsiteY7" fmla="*/ 1121489 h 1166584"/>
              <a:gd name="connsiteX8" fmla="*/ 435264 w 1147632"/>
              <a:gd name="connsiteY8" fmla="*/ 1166584 h 1166584"/>
              <a:gd name="connsiteX9" fmla="*/ 335271 w 1147632"/>
              <a:gd name="connsiteY9" fmla="*/ 1129331 h 1166584"/>
              <a:gd name="connsiteX10" fmla="*/ 33332 w 1147632"/>
              <a:gd name="connsiteY10" fmla="*/ 823471 h 1166584"/>
              <a:gd name="connsiteX11" fmla="*/ 0 w 1147632"/>
              <a:gd name="connsiteY11" fmla="*/ 717596 h 1166584"/>
              <a:gd name="connsiteX12" fmla="*/ 70584 w 1147632"/>
              <a:gd name="connsiteY12" fmla="*/ 341152 h 1166584"/>
              <a:gd name="connsiteX0" fmla="*/ 70584 w 1147632"/>
              <a:gd name="connsiteY0" fmla="*/ 341152 h 1166584"/>
              <a:gd name="connsiteX1" fmla="*/ 147049 w 1147632"/>
              <a:gd name="connsiteY1" fmla="*/ 245081 h 1166584"/>
              <a:gd name="connsiteX2" fmla="*/ 845039 w 1147632"/>
              <a:gd name="connsiteY2" fmla="*/ 0 h 1166584"/>
              <a:gd name="connsiteX3" fmla="*/ 941110 w 1147632"/>
              <a:gd name="connsiteY3" fmla="*/ 39213 h 1166584"/>
              <a:gd name="connsiteX4" fmla="*/ 1117568 w 1147632"/>
              <a:gd name="connsiteY4" fmla="*/ 556823 h 1166584"/>
              <a:gd name="connsiteX5" fmla="*/ 1131293 w 1147632"/>
              <a:gd name="connsiteY5" fmla="*/ 666619 h 1166584"/>
              <a:gd name="connsiteX6" fmla="*/ 1097962 w 1147632"/>
              <a:gd name="connsiteY6" fmla="*/ 1066591 h 1166584"/>
              <a:gd name="connsiteX7" fmla="*/ 1037182 w 1147632"/>
              <a:gd name="connsiteY7" fmla="*/ 1121489 h 1166584"/>
              <a:gd name="connsiteX8" fmla="*/ 435264 w 1147632"/>
              <a:gd name="connsiteY8" fmla="*/ 1166584 h 1166584"/>
              <a:gd name="connsiteX9" fmla="*/ 335271 w 1147632"/>
              <a:gd name="connsiteY9" fmla="*/ 1129331 h 1166584"/>
              <a:gd name="connsiteX10" fmla="*/ 33332 w 1147632"/>
              <a:gd name="connsiteY10" fmla="*/ 823471 h 1166584"/>
              <a:gd name="connsiteX11" fmla="*/ 0 w 1147632"/>
              <a:gd name="connsiteY11" fmla="*/ 717596 h 1166584"/>
              <a:gd name="connsiteX12" fmla="*/ 70584 w 1147632"/>
              <a:gd name="connsiteY12" fmla="*/ 341152 h 1166584"/>
              <a:gd name="connsiteX0" fmla="*/ 70584 w 1147632"/>
              <a:gd name="connsiteY0" fmla="*/ 341152 h 1166584"/>
              <a:gd name="connsiteX1" fmla="*/ 147049 w 1147632"/>
              <a:gd name="connsiteY1" fmla="*/ 245081 h 1166584"/>
              <a:gd name="connsiteX2" fmla="*/ 845039 w 1147632"/>
              <a:gd name="connsiteY2" fmla="*/ 0 h 1166584"/>
              <a:gd name="connsiteX3" fmla="*/ 941110 w 1147632"/>
              <a:gd name="connsiteY3" fmla="*/ 39213 h 1166584"/>
              <a:gd name="connsiteX4" fmla="*/ 1117568 w 1147632"/>
              <a:gd name="connsiteY4" fmla="*/ 556823 h 1166584"/>
              <a:gd name="connsiteX5" fmla="*/ 1131293 w 1147632"/>
              <a:gd name="connsiteY5" fmla="*/ 666619 h 1166584"/>
              <a:gd name="connsiteX6" fmla="*/ 1097962 w 1147632"/>
              <a:gd name="connsiteY6" fmla="*/ 1066591 h 1166584"/>
              <a:gd name="connsiteX7" fmla="*/ 1037182 w 1147632"/>
              <a:gd name="connsiteY7" fmla="*/ 1121489 h 1166584"/>
              <a:gd name="connsiteX8" fmla="*/ 435264 w 1147632"/>
              <a:gd name="connsiteY8" fmla="*/ 1166584 h 1166584"/>
              <a:gd name="connsiteX9" fmla="*/ 335271 w 1147632"/>
              <a:gd name="connsiteY9" fmla="*/ 1129331 h 1166584"/>
              <a:gd name="connsiteX10" fmla="*/ 33332 w 1147632"/>
              <a:gd name="connsiteY10" fmla="*/ 823471 h 1166584"/>
              <a:gd name="connsiteX11" fmla="*/ 0 w 1147632"/>
              <a:gd name="connsiteY11" fmla="*/ 717596 h 1166584"/>
              <a:gd name="connsiteX12" fmla="*/ 70584 w 1147632"/>
              <a:gd name="connsiteY12" fmla="*/ 341152 h 1166584"/>
              <a:gd name="connsiteX0" fmla="*/ 70584 w 1147632"/>
              <a:gd name="connsiteY0" fmla="*/ 341152 h 1171812"/>
              <a:gd name="connsiteX1" fmla="*/ 147049 w 1147632"/>
              <a:gd name="connsiteY1" fmla="*/ 245081 h 1171812"/>
              <a:gd name="connsiteX2" fmla="*/ 845039 w 1147632"/>
              <a:gd name="connsiteY2" fmla="*/ 0 h 1171812"/>
              <a:gd name="connsiteX3" fmla="*/ 941110 w 1147632"/>
              <a:gd name="connsiteY3" fmla="*/ 39213 h 1171812"/>
              <a:gd name="connsiteX4" fmla="*/ 1117568 w 1147632"/>
              <a:gd name="connsiteY4" fmla="*/ 556823 h 1171812"/>
              <a:gd name="connsiteX5" fmla="*/ 1131293 w 1147632"/>
              <a:gd name="connsiteY5" fmla="*/ 666619 h 1171812"/>
              <a:gd name="connsiteX6" fmla="*/ 1097962 w 1147632"/>
              <a:gd name="connsiteY6" fmla="*/ 1066591 h 1171812"/>
              <a:gd name="connsiteX7" fmla="*/ 1037182 w 1147632"/>
              <a:gd name="connsiteY7" fmla="*/ 1121489 h 1171812"/>
              <a:gd name="connsiteX8" fmla="*/ 435264 w 1147632"/>
              <a:gd name="connsiteY8" fmla="*/ 1166584 h 1171812"/>
              <a:gd name="connsiteX9" fmla="*/ 335271 w 1147632"/>
              <a:gd name="connsiteY9" fmla="*/ 1129331 h 1171812"/>
              <a:gd name="connsiteX10" fmla="*/ 33332 w 1147632"/>
              <a:gd name="connsiteY10" fmla="*/ 823471 h 1171812"/>
              <a:gd name="connsiteX11" fmla="*/ 0 w 1147632"/>
              <a:gd name="connsiteY11" fmla="*/ 717596 h 1171812"/>
              <a:gd name="connsiteX12" fmla="*/ 70584 w 1147632"/>
              <a:gd name="connsiteY12" fmla="*/ 341152 h 1171812"/>
              <a:gd name="connsiteX0" fmla="*/ 70584 w 1147632"/>
              <a:gd name="connsiteY0" fmla="*/ 341152 h 1171812"/>
              <a:gd name="connsiteX1" fmla="*/ 147049 w 1147632"/>
              <a:gd name="connsiteY1" fmla="*/ 245081 h 1171812"/>
              <a:gd name="connsiteX2" fmla="*/ 845039 w 1147632"/>
              <a:gd name="connsiteY2" fmla="*/ 0 h 1171812"/>
              <a:gd name="connsiteX3" fmla="*/ 941110 w 1147632"/>
              <a:gd name="connsiteY3" fmla="*/ 39213 h 1171812"/>
              <a:gd name="connsiteX4" fmla="*/ 1117568 w 1147632"/>
              <a:gd name="connsiteY4" fmla="*/ 556823 h 1171812"/>
              <a:gd name="connsiteX5" fmla="*/ 1131293 w 1147632"/>
              <a:gd name="connsiteY5" fmla="*/ 666619 h 1171812"/>
              <a:gd name="connsiteX6" fmla="*/ 1097962 w 1147632"/>
              <a:gd name="connsiteY6" fmla="*/ 1066591 h 1171812"/>
              <a:gd name="connsiteX7" fmla="*/ 1037182 w 1147632"/>
              <a:gd name="connsiteY7" fmla="*/ 1121489 h 1171812"/>
              <a:gd name="connsiteX8" fmla="*/ 435264 w 1147632"/>
              <a:gd name="connsiteY8" fmla="*/ 1166584 h 1171812"/>
              <a:gd name="connsiteX9" fmla="*/ 335271 w 1147632"/>
              <a:gd name="connsiteY9" fmla="*/ 1129331 h 1171812"/>
              <a:gd name="connsiteX10" fmla="*/ 33332 w 1147632"/>
              <a:gd name="connsiteY10" fmla="*/ 823471 h 1171812"/>
              <a:gd name="connsiteX11" fmla="*/ 0 w 1147632"/>
              <a:gd name="connsiteY11" fmla="*/ 717596 h 1171812"/>
              <a:gd name="connsiteX12" fmla="*/ 70584 w 1147632"/>
              <a:gd name="connsiteY12" fmla="*/ 341152 h 1171812"/>
              <a:gd name="connsiteX0" fmla="*/ 70584 w 1147632"/>
              <a:gd name="connsiteY0" fmla="*/ 341152 h 1171812"/>
              <a:gd name="connsiteX1" fmla="*/ 147049 w 1147632"/>
              <a:gd name="connsiteY1" fmla="*/ 245081 h 1171812"/>
              <a:gd name="connsiteX2" fmla="*/ 845039 w 1147632"/>
              <a:gd name="connsiteY2" fmla="*/ 0 h 1171812"/>
              <a:gd name="connsiteX3" fmla="*/ 941110 w 1147632"/>
              <a:gd name="connsiteY3" fmla="*/ 39213 h 1171812"/>
              <a:gd name="connsiteX4" fmla="*/ 1117568 w 1147632"/>
              <a:gd name="connsiteY4" fmla="*/ 556823 h 1171812"/>
              <a:gd name="connsiteX5" fmla="*/ 1131293 w 1147632"/>
              <a:gd name="connsiteY5" fmla="*/ 666619 h 1171812"/>
              <a:gd name="connsiteX6" fmla="*/ 1097962 w 1147632"/>
              <a:gd name="connsiteY6" fmla="*/ 1066591 h 1171812"/>
              <a:gd name="connsiteX7" fmla="*/ 1037182 w 1147632"/>
              <a:gd name="connsiteY7" fmla="*/ 1121489 h 1171812"/>
              <a:gd name="connsiteX8" fmla="*/ 435264 w 1147632"/>
              <a:gd name="connsiteY8" fmla="*/ 1166584 h 1171812"/>
              <a:gd name="connsiteX9" fmla="*/ 335271 w 1147632"/>
              <a:gd name="connsiteY9" fmla="*/ 1129331 h 1171812"/>
              <a:gd name="connsiteX10" fmla="*/ 33332 w 1147632"/>
              <a:gd name="connsiteY10" fmla="*/ 823471 h 1171812"/>
              <a:gd name="connsiteX11" fmla="*/ 0 w 1147632"/>
              <a:gd name="connsiteY11" fmla="*/ 717596 h 1171812"/>
              <a:gd name="connsiteX12" fmla="*/ 70584 w 1147632"/>
              <a:gd name="connsiteY12" fmla="*/ 341152 h 1171812"/>
              <a:gd name="connsiteX0" fmla="*/ 84961 w 1162009"/>
              <a:gd name="connsiteY0" fmla="*/ 341152 h 1171812"/>
              <a:gd name="connsiteX1" fmla="*/ 161426 w 1162009"/>
              <a:gd name="connsiteY1" fmla="*/ 245081 h 1171812"/>
              <a:gd name="connsiteX2" fmla="*/ 859416 w 1162009"/>
              <a:gd name="connsiteY2" fmla="*/ 0 h 1171812"/>
              <a:gd name="connsiteX3" fmla="*/ 955487 w 1162009"/>
              <a:gd name="connsiteY3" fmla="*/ 39213 h 1171812"/>
              <a:gd name="connsiteX4" fmla="*/ 1131945 w 1162009"/>
              <a:gd name="connsiteY4" fmla="*/ 556823 h 1171812"/>
              <a:gd name="connsiteX5" fmla="*/ 1145670 w 1162009"/>
              <a:gd name="connsiteY5" fmla="*/ 666619 h 1171812"/>
              <a:gd name="connsiteX6" fmla="*/ 1112339 w 1162009"/>
              <a:gd name="connsiteY6" fmla="*/ 1066591 h 1171812"/>
              <a:gd name="connsiteX7" fmla="*/ 1051559 w 1162009"/>
              <a:gd name="connsiteY7" fmla="*/ 1121489 h 1171812"/>
              <a:gd name="connsiteX8" fmla="*/ 449641 w 1162009"/>
              <a:gd name="connsiteY8" fmla="*/ 1166584 h 1171812"/>
              <a:gd name="connsiteX9" fmla="*/ 349648 w 1162009"/>
              <a:gd name="connsiteY9" fmla="*/ 1129331 h 1171812"/>
              <a:gd name="connsiteX10" fmla="*/ 47709 w 1162009"/>
              <a:gd name="connsiteY10" fmla="*/ 823471 h 1171812"/>
              <a:gd name="connsiteX11" fmla="*/ 14377 w 1162009"/>
              <a:gd name="connsiteY11" fmla="*/ 717596 h 1171812"/>
              <a:gd name="connsiteX12" fmla="*/ 84961 w 1162009"/>
              <a:gd name="connsiteY12" fmla="*/ 341152 h 1171812"/>
              <a:gd name="connsiteX0" fmla="*/ 81040 w 1158088"/>
              <a:gd name="connsiteY0" fmla="*/ 341152 h 1171812"/>
              <a:gd name="connsiteX1" fmla="*/ 157505 w 1158088"/>
              <a:gd name="connsiteY1" fmla="*/ 245081 h 1171812"/>
              <a:gd name="connsiteX2" fmla="*/ 855495 w 1158088"/>
              <a:gd name="connsiteY2" fmla="*/ 0 h 1171812"/>
              <a:gd name="connsiteX3" fmla="*/ 951566 w 1158088"/>
              <a:gd name="connsiteY3" fmla="*/ 39213 h 1171812"/>
              <a:gd name="connsiteX4" fmla="*/ 1128024 w 1158088"/>
              <a:gd name="connsiteY4" fmla="*/ 556823 h 1171812"/>
              <a:gd name="connsiteX5" fmla="*/ 1141749 w 1158088"/>
              <a:gd name="connsiteY5" fmla="*/ 666619 h 1171812"/>
              <a:gd name="connsiteX6" fmla="*/ 1108418 w 1158088"/>
              <a:gd name="connsiteY6" fmla="*/ 1066591 h 1171812"/>
              <a:gd name="connsiteX7" fmla="*/ 1047638 w 1158088"/>
              <a:gd name="connsiteY7" fmla="*/ 1121489 h 1171812"/>
              <a:gd name="connsiteX8" fmla="*/ 445720 w 1158088"/>
              <a:gd name="connsiteY8" fmla="*/ 1166584 h 1171812"/>
              <a:gd name="connsiteX9" fmla="*/ 345727 w 1158088"/>
              <a:gd name="connsiteY9" fmla="*/ 1129331 h 1171812"/>
              <a:gd name="connsiteX10" fmla="*/ 43788 w 1158088"/>
              <a:gd name="connsiteY10" fmla="*/ 823471 h 1171812"/>
              <a:gd name="connsiteX11" fmla="*/ 10456 w 1158088"/>
              <a:gd name="connsiteY11" fmla="*/ 717596 h 1171812"/>
              <a:gd name="connsiteX12" fmla="*/ 81040 w 1158088"/>
              <a:gd name="connsiteY12" fmla="*/ 341152 h 1171812"/>
              <a:gd name="connsiteX0" fmla="*/ 81040 w 1158088"/>
              <a:gd name="connsiteY0" fmla="*/ 341152 h 1171812"/>
              <a:gd name="connsiteX1" fmla="*/ 157505 w 1158088"/>
              <a:gd name="connsiteY1" fmla="*/ 245081 h 1171812"/>
              <a:gd name="connsiteX2" fmla="*/ 855495 w 1158088"/>
              <a:gd name="connsiteY2" fmla="*/ 0 h 1171812"/>
              <a:gd name="connsiteX3" fmla="*/ 951566 w 1158088"/>
              <a:gd name="connsiteY3" fmla="*/ 39213 h 1171812"/>
              <a:gd name="connsiteX4" fmla="*/ 1128024 w 1158088"/>
              <a:gd name="connsiteY4" fmla="*/ 556823 h 1171812"/>
              <a:gd name="connsiteX5" fmla="*/ 1141749 w 1158088"/>
              <a:gd name="connsiteY5" fmla="*/ 666619 h 1171812"/>
              <a:gd name="connsiteX6" fmla="*/ 1108418 w 1158088"/>
              <a:gd name="connsiteY6" fmla="*/ 1066591 h 1171812"/>
              <a:gd name="connsiteX7" fmla="*/ 1047638 w 1158088"/>
              <a:gd name="connsiteY7" fmla="*/ 1121489 h 1171812"/>
              <a:gd name="connsiteX8" fmla="*/ 445720 w 1158088"/>
              <a:gd name="connsiteY8" fmla="*/ 1166584 h 1171812"/>
              <a:gd name="connsiteX9" fmla="*/ 345727 w 1158088"/>
              <a:gd name="connsiteY9" fmla="*/ 1129331 h 1171812"/>
              <a:gd name="connsiteX10" fmla="*/ 43788 w 1158088"/>
              <a:gd name="connsiteY10" fmla="*/ 823471 h 1171812"/>
              <a:gd name="connsiteX11" fmla="*/ 10456 w 1158088"/>
              <a:gd name="connsiteY11" fmla="*/ 717596 h 1171812"/>
              <a:gd name="connsiteX12" fmla="*/ 81040 w 1158088"/>
              <a:gd name="connsiteY12" fmla="*/ 341152 h 1171812"/>
              <a:gd name="connsiteX0" fmla="*/ 81040 w 1158088"/>
              <a:gd name="connsiteY0" fmla="*/ 341152 h 1171812"/>
              <a:gd name="connsiteX1" fmla="*/ 157505 w 1158088"/>
              <a:gd name="connsiteY1" fmla="*/ 245081 h 1171812"/>
              <a:gd name="connsiteX2" fmla="*/ 855495 w 1158088"/>
              <a:gd name="connsiteY2" fmla="*/ 0 h 1171812"/>
              <a:gd name="connsiteX3" fmla="*/ 951566 w 1158088"/>
              <a:gd name="connsiteY3" fmla="*/ 39213 h 1171812"/>
              <a:gd name="connsiteX4" fmla="*/ 1128024 w 1158088"/>
              <a:gd name="connsiteY4" fmla="*/ 556823 h 1171812"/>
              <a:gd name="connsiteX5" fmla="*/ 1141749 w 1158088"/>
              <a:gd name="connsiteY5" fmla="*/ 666619 h 1171812"/>
              <a:gd name="connsiteX6" fmla="*/ 1108418 w 1158088"/>
              <a:gd name="connsiteY6" fmla="*/ 1066591 h 1171812"/>
              <a:gd name="connsiteX7" fmla="*/ 1047638 w 1158088"/>
              <a:gd name="connsiteY7" fmla="*/ 1121489 h 1171812"/>
              <a:gd name="connsiteX8" fmla="*/ 445720 w 1158088"/>
              <a:gd name="connsiteY8" fmla="*/ 1166584 h 1171812"/>
              <a:gd name="connsiteX9" fmla="*/ 345727 w 1158088"/>
              <a:gd name="connsiteY9" fmla="*/ 1129331 h 1171812"/>
              <a:gd name="connsiteX10" fmla="*/ 43788 w 1158088"/>
              <a:gd name="connsiteY10" fmla="*/ 823471 h 1171812"/>
              <a:gd name="connsiteX11" fmla="*/ 10456 w 1158088"/>
              <a:gd name="connsiteY11" fmla="*/ 717596 h 1171812"/>
              <a:gd name="connsiteX12" fmla="*/ 81040 w 1158088"/>
              <a:gd name="connsiteY12" fmla="*/ 341152 h 1171812"/>
              <a:gd name="connsiteX0" fmla="*/ 81040 w 1158088"/>
              <a:gd name="connsiteY0" fmla="*/ 341152 h 1171812"/>
              <a:gd name="connsiteX1" fmla="*/ 157505 w 1158088"/>
              <a:gd name="connsiteY1" fmla="*/ 245081 h 1171812"/>
              <a:gd name="connsiteX2" fmla="*/ 855495 w 1158088"/>
              <a:gd name="connsiteY2" fmla="*/ 0 h 1171812"/>
              <a:gd name="connsiteX3" fmla="*/ 951566 w 1158088"/>
              <a:gd name="connsiteY3" fmla="*/ 39213 h 1171812"/>
              <a:gd name="connsiteX4" fmla="*/ 1128024 w 1158088"/>
              <a:gd name="connsiteY4" fmla="*/ 556823 h 1171812"/>
              <a:gd name="connsiteX5" fmla="*/ 1141749 w 1158088"/>
              <a:gd name="connsiteY5" fmla="*/ 666619 h 1171812"/>
              <a:gd name="connsiteX6" fmla="*/ 1108418 w 1158088"/>
              <a:gd name="connsiteY6" fmla="*/ 1066591 h 1171812"/>
              <a:gd name="connsiteX7" fmla="*/ 1047638 w 1158088"/>
              <a:gd name="connsiteY7" fmla="*/ 1121489 h 1171812"/>
              <a:gd name="connsiteX8" fmla="*/ 445720 w 1158088"/>
              <a:gd name="connsiteY8" fmla="*/ 1166584 h 1171812"/>
              <a:gd name="connsiteX9" fmla="*/ 345727 w 1158088"/>
              <a:gd name="connsiteY9" fmla="*/ 1129331 h 1171812"/>
              <a:gd name="connsiteX10" fmla="*/ 43788 w 1158088"/>
              <a:gd name="connsiteY10" fmla="*/ 823471 h 1171812"/>
              <a:gd name="connsiteX11" fmla="*/ 10456 w 1158088"/>
              <a:gd name="connsiteY11" fmla="*/ 717596 h 1171812"/>
              <a:gd name="connsiteX12" fmla="*/ 81040 w 1158088"/>
              <a:gd name="connsiteY12" fmla="*/ 341152 h 1171812"/>
              <a:gd name="connsiteX0" fmla="*/ 81040 w 1158088"/>
              <a:gd name="connsiteY0" fmla="*/ 346380 h 1177040"/>
              <a:gd name="connsiteX1" fmla="*/ 157505 w 1158088"/>
              <a:gd name="connsiteY1" fmla="*/ 250309 h 1177040"/>
              <a:gd name="connsiteX2" fmla="*/ 855495 w 1158088"/>
              <a:gd name="connsiteY2" fmla="*/ 5228 h 1177040"/>
              <a:gd name="connsiteX3" fmla="*/ 951566 w 1158088"/>
              <a:gd name="connsiteY3" fmla="*/ 44441 h 1177040"/>
              <a:gd name="connsiteX4" fmla="*/ 1128024 w 1158088"/>
              <a:gd name="connsiteY4" fmla="*/ 562051 h 1177040"/>
              <a:gd name="connsiteX5" fmla="*/ 1141749 w 1158088"/>
              <a:gd name="connsiteY5" fmla="*/ 671847 h 1177040"/>
              <a:gd name="connsiteX6" fmla="*/ 1108418 w 1158088"/>
              <a:gd name="connsiteY6" fmla="*/ 1071819 h 1177040"/>
              <a:gd name="connsiteX7" fmla="*/ 1047638 w 1158088"/>
              <a:gd name="connsiteY7" fmla="*/ 1126717 h 1177040"/>
              <a:gd name="connsiteX8" fmla="*/ 445720 w 1158088"/>
              <a:gd name="connsiteY8" fmla="*/ 1171812 h 1177040"/>
              <a:gd name="connsiteX9" fmla="*/ 345727 w 1158088"/>
              <a:gd name="connsiteY9" fmla="*/ 1134559 h 1177040"/>
              <a:gd name="connsiteX10" fmla="*/ 43788 w 1158088"/>
              <a:gd name="connsiteY10" fmla="*/ 828699 h 1177040"/>
              <a:gd name="connsiteX11" fmla="*/ 10456 w 1158088"/>
              <a:gd name="connsiteY11" fmla="*/ 722824 h 1177040"/>
              <a:gd name="connsiteX12" fmla="*/ 81040 w 1158088"/>
              <a:gd name="connsiteY12" fmla="*/ 346380 h 1177040"/>
              <a:gd name="connsiteX0" fmla="*/ 81040 w 1158088"/>
              <a:gd name="connsiteY0" fmla="*/ 353569 h 1184229"/>
              <a:gd name="connsiteX1" fmla="*/ 157505 w 1158088"/>
              <a:gd name="connsiteY1" fmla="*/ 257498 h 1184229"/>
              <a:gd name="connsiteX2" fmla="*/ 855495 w 1158088"/>
              <a:gd name="connsiteY2" fmla="*/ 12417 h 1184229"/>
              <a:gd name="connsiteX3" fmla="*/ 951566 w 1158088"/>
              <a:gd name="connsiteY3" fmla="*/ 51630 h 1184229"/>
              <a:gd name="connsiteX4" fmla="*/ 1128024 w 1158088"/>
              <a:gd name="connsiteY4" fmla="*/ 569240 h 1184229"/>
              <a:gd name="connsiteX5" fmla="*/ 1141749 w 1158088"/>
              <a:gd name="connsiteY5" fmla="*/ 679036 h 1184229"/>
              <a:gd name="connsiteX6" fmla="*/ 1108418 w 1158088"/>
              <a:gd name="connsiteY6" fmla="*/ 1079008 h 1184229"/>
              <a:gd name="connsiteX7" fmla="*/ 1047638 w 1158088"/>
              <a:gd name="connsiteY7" fmla="*/ 1133906 h 1184229"/>
              <a:gd name="connsiteX8" fmla="*/ 445720 w 1158088"/>
              <a:gd name="connsiteY8" fmla="*/ 1179001 h 1184229"/>
              <a:gd name="connsiteX9" fmla="*/ 345727 w 1158088"/>
              <a:gd name="connsiteY9" fmla="*/ 1141748 h 1184229"/>
              <a:gd name="connsiteX10" fmla="*/ 43788 w 1158088"/>
              <a:gd name="connsiteY10" fmla="*/ 835888 h 1184229"/>
              <a:gd name="connsiteX11" fmla="*/ 10456 w 1158088"/>
              <a:gd name="connsiteY11" fmla="*/ 730013 h 1184229"/>
              <a:gd name="connsiteX12" fmla="*/ 81040 w 1158088"/>
              <a:gd name="connsiteY12" fmla="*/ 353569 h 1184229"/>
              <a:gd name="connsiteX0" fmla="*/ 81040 w 1146978"/>
              <a:gd name="connsiteY0" fmla="*/ 353569 h 1184229"/>
              <a:gd name="connsiteX1" fmla="*/ 157505 w 1146978"/>
              <a:gd name="connsiteY1" fmla="*/ 257498 h 1184229"/>
              <a:gd name="connsiteX2" fmla="*/ 855495 w 1146978"/>
              <a:gd name="connsiteY2" fmla="*/ 12417 h 1184229"/>
              <a:gd name="connsiteX3" fmla="*/ 951566 w 1146978"/>
              <a:gd name="connsiteY3" fmla="*/ 51630 h 1184229"/>
              <a:gd name="connsiteX4" fmla="*/ 1128024 w 1146978"/>
              <a:gd name="connsiteY4" fmla="*/ 569240 h 1184229"/>
              <a:gd name="connsiteX5" fmla="*/ 1141749 w 1146978"/>
              <a:gd name="connsiteY5" fmla="*/ 679036 h 1184229"/>
              <a:gd name="connsiteX6" fmla="*/ 1108418 w 1146978"/>
              <a:gd name="connsiteY6" fmla="*/ 1079008 h 1184229"/>
              <a:gd name="connsiteX7" fmla="*/ 1047638 w 1146978"/>
              <a:gd name="connsiteY7" fmla="*/ 1133906 h 1184229"/>
              <a:gd name="connsiteX8" fmla="*/ 445720 w 1146978"/>
              <a:gd name="connsiteY8" fmla="*/ 1179001 h 1184229"/>
              <a:gd name="connsiteX9" fmla="*/ 345727 w 1146978"/>
              <a:gd name="connsiteY9" fmla="*/ 1141748 h 1184229"/>
              <a:gd name="connsiteX10" fmla="*/ 43788 w 1146978"/>
              <a:gd name="connsiteY10" fmla="*/ 835888 h 1184229"/>
              <a:gd name="connsiteX11" fmla="*/ 10456 w 1146978"/>
              <a:gd name="connsiteY11" fmla="*/ 730013 h 1184229"/>
              <a:gd name="connsiteX12" fmla="*/ 81040 w 1146978"/>
              <a:gd name="connsiteY12" fmla="*/ 353569 h 1184229"/>
              <a:gd name="connsiteX0" fmla="*/ 81040 w 1146978"/>
              <a:gd name="connsiteY0" fmla="*/ 353569 h 1184229"/>
              <a:gd name="connsiteX1" fmla="*/ 157505 w 1146978"/>
              <a:gd name="connsiteY1" fmla="*/ 257498 h 1184229"/>
              <a:gd name="connsiteX2" fmla="*/ 855495 w 1146978"/>
              <a:gd name="connsiteY2" fmla="*/ 12417 h 1184229"/>
              <a:gd name="connsiteX3" fmla="*/ 951566 w 1146978"/>
              <a:gd name="connsiteY3" fmla="*/ 51630 h 1184229"/>
              <a:gd name="connsiteX4" fmla="*/ 1128024 w 1146978"/>
              <a:gd name="connsiteY4" fmla="*/ 569240 h 1184229"/>
              <a:gd name="connsiteX5" fmla="*/ 1141749 w 1146978"/>
              <a:gd name="connsiteY5" fmla="*/ 679036 h 1184229"/>
              <a:gd name="connsiteX6" fmla="*/ 1110378 w 1146978"/>
              <a:gd name="connsiteY6" fmla="*/ 1065283 h 1184229"/>
              <a:gd name="connsiteX7" fmla="*/ 1047638 w 1146978"/>
              <a:gd name="connsiteY7" fmla="*/ 1133906 h 1184229"/>
              <a:gd name="connsiteX8" fmla="*/ 445720 w 1146978"/>
              <a:gd name="connsiteY8" fmla="*/ 1179001 h 1184229"/>
              <a:gd name="connsiteX9" fmla="*/ 345727 w 1146978"/>
              <a:gd name="connsiteY9" fmla="*/ 1141748 h 1184229"/>
              <a:gd name="connsiteX10" fmla="*/ 43788 w 1146978"/>
              <a:gd name="connsiteY10" fmla="*/ 835888 h 1184229"/>
              <a:gd name="connsiteX11" fmla="*/ 10456 w 1146978"/>
              <a:gd name="connsiteY11" fmla="*/ 730013 h 1184229"/>
              <a:gd name="connsiteX12" fmla="*/ 81040 w 1146978"/>
              <a:gd name="connsiteY12" fmla="*/ 353569 h 1184229"/>
              <a:gd name="connsiteX0" fmla="*/ 81040 w 1146978"/>
              <a:gd name="connsiteY0" fmla="*/ 353569 h 1184229"/>
              <a:gd name="connsiteX1" fmla="*/ 157505 w 1146978"/>
              <a:gd name="connsiteY1" fmla="*/ 257498 h 1184229"/>
              <a:gd name="connsiteX2" fmla="*/ 855495 w 1146978"/>
              <a:gd name="connsiteY2" fmla="*/ 12417 h 1184229"/>
              <a:gd name="connsiteX3" fmla="*/ 951566 w 1146978"/>
              <a:gd name="connsiteY3" fmla="*/ 51630 h 1184229"/>
              <a:gd name="connsiteX4" fmla="*/ 1128024 w 1146978"/>
              <a:gd name="connsiteY4" fmla="*/ 569240 h 1184229"/>
              <a:gd name="connsiteX5" fmla="*/ 1141749 w 1146978"/>
              <a:gd name="connsiteY5" fmla="*/ 679036 h 1184229"/>
              <a:gd name="connsiteX6" fmla="*/ 1110378 w 1146978"/>
              <a:gd name="connsiteY6" fmla="*/ 1065283 h 1184229"/>
              <a:gd name="connsiteX7" fmla="*/ 1047638 w 1146978"/>
              <a:gd name="connsiteY7" fmla="*/ 1133906 h 1184229"/>
              <a:gd name="connsiteX8" fmla="*/ 445720 w 1146978"/>
              <a:gd name="connsiteY8" fmla="*/ 1179001 h 1184229"/>
              <a:gd name="connsiteX9" fmla="*/ 345727 w 1146978"/>
              <a:gd name="connsiteY9" fmla="*/ 1141748 h 1184229"/>
              <a:gd name="connsiteX10" fmla="*/ 43788 w 1146978"/>
              <a:gd name="connsiteY10" fmla="*/ 835888 h 1184229"/>
              <a:gd name="connsiteX11" fmla="*/ 10456 w 1146978"/>
              <a:gd name="connsiteY11" fmla="*/ 730013 h 1184229"/>
              <a:gd name="connsiteX12" fmla="*/ 81040 w 1146978"/>
              <a:gd name="connsiteY12" fmla="*/ 353569 h 118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46978" h="1184229">
                <a:moveTo>
                  <a:pt x="81040" y="353569"/>
                </a:moveTo>
                <a:cubicBezTo>
                  <a:pt x="92804" y="296057"/>
                  <a:pt x="110451" y="281679"/>
                  <a:pt x="157505" y="257498"/>
                </a:cubicBezTo>
                <a:lnTo>
                  <a:pt x="855495" y="12417"/>
                </a:lnTo>
                <a:cubicBezTo>
                  <a:pt x="903204" y="0"/>
                  <a:pt x="931306" y="7189"/>
                  <a:pt x="951566" y="51630"/>
                </a:cubicBezTo>
                <a:lnTo>
                  <a:pt x="1128024" y="569240"/>
                </a:lnTo>
                <a:cubicBezTo>
                  <a:pt x="1144363" y="615643"/>
                  <a:pt x="1146978" y="630673"/>
                  <a:pt x="1141749" y="679036"/>
                </a:cubicBezTo>
                <a:lnTo>
                  <a:pt x="1110378" y="1065283"/>
                </a:lnTo>
                <a:cubicBezTo>
                  <a:pt x="1104496" y="1123449"/>
                  <a:pt x="1089465" y="1130966"/>
                  <a:pt x="1047638" y="1133906"/>
                </a:cubicBezTo>
                <a:lnTo>
                  <a:pt x="445720" y="1179001"/>
                </a:lnTo>
                <a:cubicBezTo>
                  <a:pt x="402586" y="1184229"/>
                  <a:pt x="375137" y="1173773"/>
                  <a:pt x="345727" y="1141748"/>
                </a:cubicBezTo>
                <a:lnTo>
                  <a:pt x="43788" y="835888"/>
                </a:lnTo>
                <a:cubicBezTo>
                  <a:pt x="11110" y="802557"/>
                  <a:pt x="0" y="788833"/>
                  <a:pt x="10456" y="730013"/>
                </a:cubicBezTo>
                <a:lnTo>
                  <a:pt x="81040" y="353569"/>
                </a:lnTo>
                <a:close/>
              </a:path>
            </a:pathLst>
          </a:custGeom>
          <a:solidFill>
            <a:srgbClr val="DB5F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rgbClr val="FFFFFF"/>
              </a:solidFill>
            </a:endParaRPr>
          </a:p>
        </p:txBody>
      </p:sp>
      <p:sp>
        <p:nvSpPr>
          <p:cNvPr id="41" name="Freeform 40"/>
          <p:cNvSpPr>
            <a:spLocks noChangeAspect="1"/>
          </p:cNvSpPr>
          <p:nvPr/>
        </p:nvSpPr>
        <p:spPr>
          <a:xfrm rot="1013822">
            <a:off x="5950280" y="1638389"/>
            <a:ext cx="3102026" cy="3189067"/>
          </a:xfrm>
          <a:custGeom>
            <a:avLst/>
            <a:gdLst>
              <a:gd name="connsiteX0" fmla="*/ 1 w 1168400"/>
              <a:gd name="connsiteY0" fmla="*/ 368673 h 965200"/>
              <a:gd name="connsiteX1" fmla="*/ 584200 w 1168400"/>
              <a:gd name="connsiteY1" fmla="*/ 0 h 965200"/>
              <a:gd name="connsiteX2" fmla="*/ 1168399 w 1168400"/>
              <a:gd name="connsiteY2" fmla="*/ 368673 h 965200"/>
              <a:gd name="connsiteX3" fmla="*/ 945255 w 1168400"/>
              <a:gd name="connsiteY3" fmla="*/ 965198 h 965200"/>
              <a:gd name="connsiteX4" fmla="*/ 223145 w 1168400"/>
              <a:gd name="connsiteY4" fmla="*/ 965198 h 965200"/>
              <a:gd name="connsiteX5" fmla="*/ 1 w 1168400"/>
              <a:gd name="connsiteY5" fmla="*/ 368673 h 965200"/>
              <a:gd name="connsiteX0" fmla="*/ 0 w 1168398"/>
              <a:gd name="connsiteY0" fmla="*/ 368673 h 965198"/>
              <a:gd name="connsiteX1" fmla="*/ 584199 w 1168398"/>
              <a:gd name="connsiteY1" fmla="*/ 0 h 965198"/>
              <a:gd name="connsiteX2" fmla="*/ 1168398 w 1168398"/>
              <a:gd name="connsiteY2" fmla="*/ 368673 h 965198"/>
              <a:gd name="connsiteX3" fmla="*/ 945254 w 1168398"/>
              <a:gd name="connsiteY3" fmla="*/ 965198 h 965198"/>
              <a:gd name="connsiteX4" fmla="*/ 223144 w 1168398"/>
              <a:gd name="connsiteY4" fmla="*/ 965198 h 965198"/>
              <a:gd name="connsiteX5" fmla="*/ 0 w 1168398"/>
              <a:gd name="connsiteY5" fmla="*/ 368673 h 965198"/>
              <a:gd name="connsiteX0" fmla="*/ 0 w 1400173"/>
              <a:gd name="connsiteY0" fmla="*/ 263898 h 965198"/>
              <a:gd name="connsiteX1" fmla="*/ 815974 w 1400173"/>
              <a:gd name="connsiteY1" fmla="*/ 0 h 965198"/>
              <a:gd name="connsiteX2" fmla="*/ 1400173 w 1400173"/>
              <a:gd name="connsiteY2" fmla="*/ 368673 h 965198"/>
              <a:gd name="connsiteX3" fmla="*/ 1177029 w 1400173"/>
              <a:gd name="connsiteY3" fmla="*/ 965198 h 965198"/>
              <a:gd name="connsiteX4" fmla="*/ 454919 w 1400173"/>
              <a:gd name="connsiteY4" fmla="*/ 965198 h 965198"/>
              <a:gd name="connsiteX5" fmla="*/ 0 w 1400173"/>
              <a:gd name="connsiteY5" fmla="*/ 263898 h 965198"/>
              <a:gd name="connsiteX0" fmla="*/ 0 w 1400173"/>
              <a:gd name="connsiteY0" fmla="*/ 263898 h 965198"/>
              <a:gd name="connsiteX1" fmla="*/ 815974 w 1400173"/>
              <a:gd name="connsiteY1" fmla="*/ 0 h 965198"/>
              <a:gd name="connsiteX2" fmla="*/ 1400173 w 1400173"/>
              <a:gd name="connsiteY2" fmla="*/ 368673 h 965198"/>
              <a:gd name="connsiteX3" fmla="*/ 1177029 w 1400173"/>
              <a:gd name="connsiteY3" fmla="*/ 965198 h 965198"/>
              <a:gd name="connsiteX4" fmla="*/ 51694 w 1400173"/>
              <a:gd name="connsiteY4" fmla="*/ 828673 h 965198"/>
              <a:gd name="connsiteX5" fmla="*/ 0 w 1400173"/>
              <a:gd name="connsiteY5" fmla="*/ 263898 h 965198"/>
              <a:gd name="connsiteX0" fmla="*/ 0 w 1400173"/>
              <a:gd name="connsiteY0" fmla="*/ 263898 h 1263648"/>
              <a:gd name="connsiteX1" fmla="*/ 815974 w 1400173"/>
              <a:gd name="connsiteY1" fmla="*/ 0 h 1263648"/>
              <a:gd name="connsiteX2" fmla="*/ 1400173 w 1400173"/>
              <a:gd name="connsiteY2" fmla="*/ 368673 h 1263648"/>
              <a:gd name="connsiteX3" fmla="*/ 1177029 w 1400173"/>
              <a:gd name="connsiteY3" fmla="*/ 1263648 h 1263648"/>
              <a:gd name="connsiteX4" fmla="*/ 51694 w 1400173"/>
              <a:gd name="connsiteY4" fmla="*/ 828673 h 1263648"/>
              <a:gd name="connsiteX5" fmla="*/ 0 w 1400173"/>
              <a:gd name="connsiteY5" fmla="*/ 263898 h 1263648"/>
              <a:gd name="connsiteX0" fmla="*/ 0 w 1177029"/>
              <a:gd name="connsiteY0" fmla="*/ 263898 h 1263648"/>
              <a:gd name="connsiteX1" fmla="*/ 815974 w 1177029"/>
              <a:gd name="connsiteY1" fmla="*/ 0 h 1263648"/>
              <a:gd name="connsiteX2" fmla="*/ 901698 w 1177029"/>
              <a:gd name="connsiteY2" fmla="*/ 305173 h 1263648"/>
              <a:gd name="connsiteX3" fmla="*/ 1177029 w 1177029"/>
              <a:gd name="connsiteY3" fmla="*/ 1263648 h 1263648"/>
              <a:gd name="connsiteX4" fmla="*/ 51694 w 1177029"/>
              <a:gd name="connsiteY4" fmla="*/ 828673 h 1263648"/>
              <a:gd name="connsiteX5" fmla="*/ 0 w 1177029"/>
              <a:gd name="connsiteY5" fmla="*/ 263898 h 1263648"/>
              <a:gd name="connsiteX0" fmla="*/ 0 w 1216023"/>
              <a:gd name="connsiteY0" fmla="*/ 263898 h 1263648"/>
              <a:gd name="connsiteX1" fmla="*/ 815974 w 1216023"/>
              <a:gd name="connsiteY1" fmla="*/ 0 h 1263648"/>
              <a:gd name="connsiteX2" fmla="*/ 1216023 w 1216023"/>
              <a:gd name="connsiteY2" fmla="*/ 375023 h 1263648"/>
              <a:gd name="connsiteX3" fmla="*/ 1177029 w 1216023"/>
              <a:gd name="connsiteY3" fmla="*/ 1263648 h 1263648"/>
              <a:gd name="connsiteX4" fmla="*/ 51694 w 1216023"/>
              <a:gd name="connsiteY4" fmla="*/ 828673 h 1263648"/>
              <a:gd name="connsiteX5" fmla="*/ 0 w 1216023"/>
              <a:gd name="connsiteY5" fmla="*/ 263898 h 1263648"/>
              <a:gd name="connsiteX0" fmla="*/ 0 w 1216023"/>
              <a:gd name="connsiteY0" fmla="*/ 263898 h 1263648"/>
              <a:gd name="connsiteX1" fmla="*/ 815974 w 1216023"/>
              <a:gd name="connsiteY1" fmla="*/ 0 h 1263648"/>
              <a:gd name="connsiteX2" fmla="*/ 1216023 w 1216023"/>
              <a:gd name="connsiteY2" fmla="*/ 375023 h 1263648"/>
              <a:gd name="connsiteX3" fmla="*/ 1177029 w 1216023"/>
              <a:gd name="connsiteY3" fmla="*/ 1263648 h 1263648"/>
              <a:gd name="connsiteX4" fmla="*/ 51694 w 1216023"/>
              <a:gd name="connsiteY4" fmla="*/ 828673 h 1263648"/>
              <a:gd name="connsiteX5" fmla="*/ 0 w 1216023"/>
              <a:gd name="connsiteY5" fmla="*/ 263898 h 1263648"/>
              <a:gd name="connsiteX0" fmla="*/ 0 w 1216023"/>
              <a:gd name="connsiteY0" fmla="*/ 263898 h 1263648"/>
              <a:gd name="connsiteX1" fmla="*/ 755649 w 1216023"/>
              <a:gd name="connsiteY1" fmla="*/ 0 h 1263648"/>
              <a:gd name="connsiteX2" fmla="*/ 1216023 w 1216023"/>
              <a:gd name="connsiteY2" fmla="*/ 375023 h 1263648"/>
              <a:gd name="connsiteX3" fmla="*/ 1177029 w 1216023"/>
              <a:gd name="connsiteY3" fmla="*/ 1263648 h 1263648"/>
              <a:gd name="connsiteX4" fmla="*/ 51694 w 1216023"/>
              <a:gd name="connsiteY4" fmla="*/ 828673 h 1263648"/>
              <a:gd name="connsiteX5" fmla="*/ 0 w 1216023"/>
              <a:gd name="connsiteY5" fmla="*/ 263898 h 1263648"/>
              <a:gd name="connsiteX0" fmla="*/ 0 w 1216023"/>
              <a:gd name="connsiteY0" fmla="*/ 76573 h 1076323"/>
              <a:gd name="connsiteX1" fmla="*/ 755649 w 1216023"/>
              <a:gd name="connsiteY1" fmla="*/ 0 h 1076323"/>
              <a:gd name="connsiteX2" fmla="*/ 1216023 w 1216023"/>
              <a:gd name="connsiteY2" fmla="*/ 187698 h 1076323"/>
              <a:gd name="connsiteX3" fmla="*/ 1177029 w 1216023"/>
              <a:gd name="connsiteY3" fmla="*/ 1076323 h 1076323"/>
              <a:gd name="connsiteX4" fmla="*/ 51694 w 1216023"/>
              <a:gd name="connsiteY4" fmla="*/ 641348 h 1076323"/>
              <a:gd name="connsiteX5" fmla="*/ 0 w 1216023"/>
              <a:gd name="connsiteY5" fmla="*/ 76573 h 1076323"/>
              <a:gd name="connsiteX0" fmla="*/ 0 w 1216023"/>
              <a:gd name="connsiteY0" fmla="*/ 232148 h 1231898"/>
              <a:gd name="connsiteX1" fmla="*/ 755649 w 1216023"/>
              <a:gd name="connsiteY1" fmla="*/ 0 h 1231898"/>
              <a:gd name="connsiteX2" fmla="*/ 1216023 w 1216023"/>
              <a:gd name="connsiteY2" fmla="*/ 343273 h 1231898"/>
              <a:gd name="connsiteX3" fmla="*/ 1177029 w 1216023"/>
              <a:gd name="connsiteY3" fmla="*/ 1231898 h 1231898"/>
              <a:gd name="connsiteX4" fmla="*/ 51694 w 1216023"/>
              <a:gd name="connsiteY4" fmla="*/ 796923 h 1231898"/>
              <a:gd name="connsiteX5" fmla="*/ 0 w 1216023"/>
              <a:gd name="connsiteY5" fmla="*/ 232148 h 1231898"/>
              <a:gd name="connsiteX0" fmla="*/ 0 w 1177029"/>
              <a:gd name="connsiteY0" fmla="*/ 232148 h 1231898"/>
              <a:gd name="connsiteX1" fmla="*/ 755649 w 1177029"/>
              <a:gd name="connsiteY1" fmla="*/ 0 h 1231898"/>
              <a:gd name="connsiteX2" fmla="*/ 904873 w 1177029"/>
              <a:gd name="connsiteY2" fmla="*/ 44823 h 1231898"/>
              <a:gd name="connsiteX3" fmla="*/ 1177029 w 1177029"/>
              <a:gd name="connsiteY3" fmla="*/ 1231898 h 1231898"/>
              <a:gd name="connsiteX4" fmla="*/ 51694 w 1177029"/>
              <a:gd name="connsiteY4" fmla="*/ 796923 h 1231898"/>
              <a:gd name="connsiteX5" fmla="*/ 0 w 1177029"/>
              <a:gd name="connsiteY5" fmla="*/ 232148 h 1231898"/>
              <a:gd name="connsiteX0" fmla="*/ 0 w 1177029"/>
              <a:gd name="connsiteY0" fmla="*/ 249891 h 1249641"/>
              <a:gd name="connsiteX1" fmla="*/ 755649 w 1177029"/>
              <a:gd name="connsiteY1" fmla="*/ 17743 h 1249641"/>
              <a:gd name="connsiteX2" fmla="*/ 904873 w 1177029"/>
              <a:gd name="connsiteY2" fmla="*/ 62566 h 1249641"/>
              <a:gd name="connsiteX3" fmla="*/ 1177029 w 1177029"/>
              <a:gd name="connsiteY3" fmla="*/ 1249641 h 1249641"/>
              <a:gd name="connsiteX4" fmla="*/ 51694 w 1177029"/>
              <a:gd name="connsiteY4" fmla="*/ 814666 h 1249641"/>
              <a:gd name="connsiteX5" fmla="*/ 0 w 1177029"/>
              <a:gd name="connsiteY5" fmla="*/ 249891 h 1249641"/>
              <a:gd name="connsiteX0" fmla="*/ 0 w 1177029"/>
              <a:gd name="connsiteY0" fmla="*/ 255307 h 1255057"/>
              <a:gd name="connsiteX1" fmla="*/ 755649 w 1177029"/>
              <a:gd name="connsiteY1" fmla="*/ 23159 h 1255057"/>
              <a:gd name="connsiteX2" fmla="*/ 904873 w 1177029"/>
              <a:gd name="connsiteY2" fmla="*/ 67982 h 1255057"/>
              <a:gd name="connsiteX3" fmla="*/ 1177029 w 1177029"/>
              <a:gd name="connsiteY3" fmla="*/ 1255057 h 1255057"/>
              <a:gd name="connsiteX4" fmla="*/ 51694 w 1177029"/>
              <a:gd name="connsiteY4" fmla="*/ 820082 h 1255057"/>
              <a:gd name="connsiteX5" fmla="*/ 0 w 1177029"/>
              <a:gd name="connsiteY5" fmla="*/ 255307 h 1255057"/>
              <a:gd name="connsiteX0" fmla="*/ 0 w 1177029"/>
              <a:gd name="connsiteY0" fmla="*/ 255307 h 1255057"/>
              <a:gd name="connsiteX1" fmla="*/ 755649 w 1177029"/>
              <a:gd name="connsiteY1" fmla="*/ 23159 h 1255057"/>
              <a:gd name="connsiteX2" fmla="*/ 904873 w 1177029"/>
              <a:gd name="connsiteY2" fmla="*/ 67982 h 1255057"/>
              <a:gd name="connsiteX3" fmla="*/ 981075 w 1177029"/>
              <a:gd name="connsiteY3" fmla="*/ 407335 h 1255057"/>
              <a:gd name="connsiteX4" fmla="*/ 1177029 w 1177029"/>
              <a:gd name="connsiteY4" fmla="*/ 1255057 h 1255057"/>
              <a:gd name="connsiteX5" fmla="*/ 51694 w 1177029"/>
              <a:gd name="connsiteY5" fmla="*/ 820082 h 1255057"/>
              <a:gd name="connsiteX6" fmla="*/ 0 w 1177029"/>
              <a:gd name="connsiteY6" fmla="*/ 255307 h 1255057"/>
              <a:gd name="connsiteX0" fmla="*/ 0 w 1177029"/>
              <a:gd name="connsiteY0" fmla="*/ 255307 h 1255057"/>
              <a:gd name="connsiteX1" fmla="*/ 755649 w 1177029"/>
              <a:gd name="connsiteY1" fmla="*/ 23159 h 1255057"/>
              <a:gd name="connsiteX2" fmla="*/ 904873 w 1177029"/>
              <a:gd name="connsiteY2" fmla="*/ 67982 h 1255057"/>
              <a:gd name="connsiteX3" fmla="*/ 1162050 w 1177029"/>
              <a:gd name="connsiteY3" fmla="*/ 334310 h 1255057"/>
              <a:gd name="connsiteX4" fmla="*/ 1177029 w 1177029"/>
              <a:gd name="connsiteY4" fmla="*/ 1255057 h 1255057"/>
              <a:gd name="connsiteX5" fmla="*/ 51694 w 1177029"/>
              <a:gd name="connsiteY5" fmla="*/ 820082 h 1255057"/>
              <a:gd name="connsiteX6" fmla="*/ 0 w 1177029"/>
              <a:gd name="connsiteY6" fmla="*/ 255307 h 1255057"/>
              <a:gd name="connsiteX0" fmla="*/ 0 w 1177029"/>
              <a:gd name="connsiteY0" fmla="*/ 255307 h 1255057"/>
              <a:gd name="connsiteX1" fmla="*/ 755649 w 1177029"/>
              <a:gd name="connsiteY1" fmla="*/ 23159 h 1255057"/>
              <a:gd name="connsiteX2" fmla="*/ 904873 w 1177029"/>
              <a:gd name="connsiteY2" fmla="*/ 67982 h 1255057"/>
              <a:gd name="connsiteX3" fmla="*/ 1162050 w 1177029"/>
              <a:gd name="connsiteY3" fmla="*/ 334310 h 1255057"/>
              <a:gd name="connsiteX4" fmla="*/ 1168400 w 1177029"/>
              <a:gd name="connsiteY4" fmla="*/ 708960 h 1255057"/>
              <a:gd name="connsiteX5" fmla="*/ 1177029 w 1177029"/>
              <a:gd name="connsiteY5" fmla="*/ 1255057 h 1255057"/>
              <a:gd name="connsiteX6" fmla="*/ 51694 w 1177029"/>
              <a:gd name="connsiteY6" fmla="*/ 820082 h 1255057"/>
              <a:gd name="connsiteX7" fmla="*/ 0 w 1177029"/>
              <a:gd name="connsiteY7" fmla="*/ 255307 h 1255057"/>
              <a:gd name="connsiteX0" fmla="*/ 0 w 1206500"/>
              <a:gd name="connsiteY0" fmla="*/ 255307 h 1255057"/>
              <a:gd name="connsiteX1" fmla="*/ 755649 w 1206500"/>
              <a:gd name="connsiteY1" fmla="*/ 23159 h 1255057"/>
              <a:gd name="connsiteX2" fmla="*/ 904873 w 1206500"/>
              <a:gd name="connsiteY2" fmla="*/ 67982 h 1255057"/>
              <a:gd name="connsiteX3" fmla="*/ 1162050 w 1206500"/>
              <a:gd name="connsiteY3" fmla="*/ 334310 h 1255057"/>
              <a:gd name="connsiteX4" fmla="*/ 1206500 w 1206500"/>
              <a:gd name="connsiteY4" fmla="*/ 489885 h 1255057"/>
              <a:gd name="connsiteX5" fmla="*/ 1177029 w 1206500"/>
              <a:gd name="connsiteY5" fmla="*/ 1255057 h 1255057"/>
              <a:gd name="connsiteX6" fmla="*/ 51694 w 1206500"/>
              <a:gd name="connsiteY6" fmla="*/ 820082 h 1255057"/>
              <a:gd name="connsiteX7" fmla="*/ 0 w 1206500"/>
              <a:gd name="connsiteY7" fmla="*/ 255307 h 1255057"/>
              <a:gd name="connsiteX0" fmla="*/ 0 w 1210733"/>
              <a:gd name="connsiteY0" fmla="*/ 255307 h 1255057"/>
              <a:gd name="connsiteX1" fmla="*/ 755649 w 1210733"/>
              <a:gd name="connsiteY1" fmla="*/ 23159 h 1255057"/>
              <a:gd name="connsiteX2" fmla="*/ 904873 w 1210733"/>
              <a:gd name="connsiteY2" fmla="*/ 67982 h 1255057"/>
              <a:gd name="connsiteX3" fmla="*/ 1162050 w 1210733"/>
              <a:gd name="connsiteY3" fmla="*/ 334310 h 1255057"/>
              <a:gd name="connsiteX4" fmla="*/ 1206500 w 1210733"/>
              <a:gd name="connsiteY4" fmla="*/ 489885 h 1255057"/>
              <a:gd name="connsiteX5" fmla="*/ 1177029 w 1210733"/>
              <a:gd name="connsiteY5" fmla="*/ 1255057 h 1255057"/>
              <a:gd name="connsiteX6" fmla="*/ 51694 w 1210733"/>
              <a:gd name="connsiteY6" fmla="*/ 820082 h 1255057"/>
              <a:gd name="connsiteX7" fmla="*/ 0 w 1210733"/>
              <a:gd name="connsiteY7" fmla="*/ 255307 h 1255057"/>
              <a:gd name="connsiteX0" fmla="*/ 0 w 1210733"/>
              <a:gd name="connsiteY0" fmla="*/ 255307 h 1255057"/>
              <a:gd name="connsiteX1" fmla="*/ 755649 w 1210733"/>
              <a:gd name="connsiteY1" fmla="*/ 23159 h 1255057"/>
              <a:gd name="connsiteX2" fmla="*/ 904873 w 1210733"/>
              <a:gd name="connsiteY2" fmla="*/ 67982 h 1255057"/>
              <a:gd name="connsiteX3" fmla="*/ 1162050 w 1210733"/>
              <a:gd name="connsiteY3" fmla="*/ 334310 h 1255057"/>
              <a:gd name="connsiteX4" fmla="*/ 1206500 w 1210733"/>
              <a:gd name="connsiteY4" fmla="*/ 489885 h 1255057"/>
              <a:gd name="connsiteX5" fmla="*/ 1177029 w 1210733"/>
              <a:gd name="connsiteY5" fmla="*/ 1255057 h 1255057"/>
              <a:gd name="connsiteX6" fmla="*/ 51694 w 1210733"/>
              <a:gd name="connsiteY6" fmla="*/ 820082 h 1255057"/>
              <a:gd name="connsiteX7" fmla="*/ 0 w 1210733"/>
              <a:gd name="connsiteY7" fmla="*/ 255307 h 1255057"/>
              <a:gd name="connsiteX0" fmla="*/ 0 w 1210733"/>
              <a:gd name="connsiteY0" fmla="*/ 255307 h 1255057"/>
              <a:gd name="connsiteX1" fmla="*/ 64685 w 1210733"/>
              <a:gd name="connsiteY1" fmla="*/ 235249 h 1255057"/>
              <a:gd name="connsiteX2" fmla="*/ 755649 w 1210733"/>
              <a:gd name="connsiteY2" fmla="*/ 23159 h 1255057"/>
              <a:gd name="connsiteX3" fmla="*/ 904873 w 1210733"/>
              <a:gd name="connsiteY3" fmla="*/ 67982 h 1255057"/>
              <a:gd name="connsiteX4" fmla="*/ 1162050 w 1210733"/>
              <a:gd name="connsiteY4" fmla="*/ 334310 h 1255057"/>
              <a:gd name="connsiteX5" fmla="*/ 1206500 w 1210733"/>
              <a:gd name="connsiteY5" fmla="*/ 489885 h 1255057"/>
              <a:gd name="connsiteX6" fmla="*/ 1177029 w 1210733"/>
              <a:gd name="connsiteY6" fmla="*/ 1255057 h 1255057"/>
              <a:gd name="connsiteX7" fmla="*/ 51694 w 1210733"/>
              <a:gd name="connsiteY7" fmla="*/ 820082 h 1255057"/>
              <a:gd name="connsiteX8" fmla="*/ 0 w 1210733"/>
              <a:gd name="connsiteY8" fmla="*/ 255307 h 1255057"/>
              <a:gd name="connsiteX0" fmla="*/ 0 w 1210733"/>
              <a:gd name="connsiteY0" fmla="*/ 255307 h 1255057"/>
              <a:gd name="connsiteX1" fmla="*/ 64685 w 1210733"/>
              <a:gd name="connsiteY1" fmla="*/ 235249 h 1255057"/>
              <a:gd name="connsiteX2" fmla="*/ 755649 w 1210733"/>
              <a:gd name="connsiteY2" fmla="*/ 23159 h 1255057"/>
              <a:gd name="connsiteX3" fmla="*/ 904873 w 1210733"/>
              <a:gd name="connsiteY3" fmla="*/ 67982 h 1255057"/>
              <a:gd name="connsiteX4" fmla="*/ 1162050 w 1210733"/>
              <a:gd name="connsiteY4" fmla="*/ 334310 h 1255057"/>
              <a:gd name="connsiteX5" fmla="*/ 1206500 w 1210733"/>
              <a:gd name="connsiteY5" fmla="*/ 489885 h 1255057"/>
              <a:gd name="connsiteX6" fmla="*/ 1177029 w 1210733"/>
              <a:gd name="connsiteY6" fmla="*/ 1255057 h 1255057"/>
              <a:gd name="connsiteX7" fmla="*/ 51694 w 1210733"/>
              <a:gd name="connsiteY7" fmla="*/ 820082 h 1255057"/>
              <a:gd name="connsiteX8" fmla="*/ 7031 w 1210733"/>
              <a:gd name="connsiteY8" fmla="*/ 326651 h 1255057"/>
              <a:gd name="connsiteX9" fmla="*/ 0 w 1210733"/>
              <a:gd name="connsiteY9" fmla="*/ 255307 h 1255057"/>
              <a:gd name="connsiteX0" fmla="*/ 0 w 1203702"/>
              <a:gd name="connsiteY0" fmla="*/ 326651 h 1255057"/>
              <a:gd name="connsiteX1" fmla="*/ 57654 w 1203702"/>
              <a:gd name="connsiteY1" fmla="*/ 235249 h 1255057"/>
              <a:gd name="connsiteX2" fmla="*/ 748618 w 1203702"/>
              <a:gd name="connsiteY2" fmla="*/ 23159 h 1255057"/>
              <a:gd name="connsiteX3" fmla="*/ 897842 w 1203702"/>
              <a:gd name="connsiteY3" fmla="*/ 67982 h 1255057"/>
              <a:gd name="connsiteX4" fmla="*/ 1155019 w 1203702"/>
              <a:gd name="connsiteY4" fmla="*/ 334310 h 1255057"/>
              <a:gd name="connsiteX5" fmla="*/ 1199469 w 1203702"/>
              <a:gd name="connsiteY5" fmla="*/ 489885 h 1255057"/>
              <a:gd name="connsiteX6" fmla="*/ 1169998 w 1203702"/>
              <a:gd name="connsiteY6" fmla="*/ 1255057 h 1255057"/>
              <a:gd name="connsiteX7" fmla="*/ 44663 w 1203702"/>
              <a:gd name="connsiteY7" fmla="*/ 820082 h 1255057"/>
              <a:gd name="connsiteX8" fmla="*/ 0 w 1203702"/>
              <a:gd name="connsiteY8" fmla="*/ 326651 h 1255057"/>
              <a:gd name="connsiteX0" fmla="*/ 0 w 1203702"/>
              <a:gd name="connsiteY0" fmla="*/ 326651 h 1255057"/>
              <a:gd name="connsiteX1" fmla="*/ 57654 w 1203702"/>
              <a:gd name="connsiteY1" fmla="*/ 235249 h 1255057"/>
              <a:gd name="connsiteX2" fmla="*/ 748618 w 1203702"/>
              <a:gd name="connsiteY2" fmla="*/ 23159 h 1255057"/>
              <a:gd name="connsiteX3" fmla="*/ 897842 w 1203702"/>
              <a:gd name="connsiteY3" fmla="*/ 67982 h 1255057"/>
              <a:gd name="connsiteX4" fmla="*/ 1155019 w 1203702"/>
              <a:gd name="connsiteY4" fmla="*/ 334310 h 1255057"/>
              <a:gd name="connsiteX5" fmla="*/ 1199469 w 1203702"/>
              <a:gd name="connsiteY5" fmla="*/ 489885 h 1255057"/>
              <a:gd name="connsiteX6" fmla="*/ 1169998 w 1203702"/>
              <a:gd name="connsiteY6" fmla="*/ 1255057 h 1255057"/>
              <a:gd name="connsiteX7" fmla="*/ 44663 w 1203702"/>
              <a:gd name="connsiteY7" fmla="*/ 820082 h 1255057"/>
              <a:gd name="connsiteX8" fmla="*/ 0 w 1203702"/>
              <a:gd name="connsiteY8" fmla="*/ 326651 h 1255057"/>
              <a:gd name="connsiteX0" fmla="*/ 469 w 1204171"/>
              <a:gd name="connsiteY0" fmla="*/ 326651 h 1255057"/>
              <a:gd name="connsiteX1" fmla="*/ 58123 w 1204171"/>
              <a:gd name="connsiteY1" fmla="*/ 235249 h 1255057"/>
              <a:gd name="connsiteX2" fmla="*/ 749087 w 1204171"/>
              <a:gd name="connsiteY2" fmla="*/ 23159 h 1255057"/>
              <a:gd name="connsiteX3" fmla="*/ 898311 w 1204171"/>
              <a:gd name="connsiteY3" fmla="*/ 67982 h 1255057"/>
              <a:gd name="connsiteX4" fmla="*/ 1155488 w 1204171"/>
              <a:gd name="connsiteY4" fmla="*/ 334310 h 1255057"/>
              <a:gd name="connsiteX5" fmla="*/ 1199938 w 1204171"/>
              <a:gd name="connsiteY5" fmla="*/ 489885 h 1255057"/>
              <a:gd name="connsiteX6" fmla="*/ 1170467 w 1204171"/>
              <a:gd name="connsiteY6" fmla="*/ 1255057 h 1255057"/>
              <a:gd name="connsiteX7" fmla="*/ 45132 w 1204171"/>
              <a:gd name="connsiteY7" fmla="*/ 820082 h 1255057"/>
              <a:gd name="connsiteX8" fmla="*/ 469 w 1204171"/>
              <a:gd name="connsiteY8" fmla="*/ 326651 h 1255057"/>
              <a:gd name="connsiteX0" fmla="*/ 469 w 1204171"/>
              <a:gd name="connsiteY0" fmla="*/ 326651 h 1255057"/>
              <a:gd name="connsiteX1" fmla="*/ 58123 w 1204171"/>
              <a:gd name="connsiteY1" fmla="*/ 235249 h 1255057"/>
              <a:gd name="connsiteX2" fmla="*/ 749087 w 1204171"/>
              <a:gd name="connsiteY2" fmla="*/ 23159 h 1255057"/>
              <a:gd name="connsiteX3" fmla="*/ 898311 w 1204171"/>
              <a:gd name="connsiteY3" fmla="*/ 67982 h 1255057"/>
              <a:gd name="connsiteX4" fmla="*/ 1155488 w 1204171"/>
              <a:gd name="connsiteY4" fmla="*/ 334310 h 1255057"/>
              <a:gd name="connsiteX5" fmla="*/ 1199938 w 1204171"/>
              <a:gd name="connsiteY5" fmla="*/ 489885 h 1255057"/>
              <a:gd name="connsiteX6" fmla="*/ 1170467 w 1204171"/>
              <a:gd name="connsiteY6" fmla="*/ 1255057 h 1255057"/>
              <a:gd name="connsiteX7" fmla="*/ 45132 w 1204171"/>
              <a:gd name="connsiteY7" fmla="*/ 820082 h 1255057"/>
              <a:gd name="connsiteX8" fmla="*/ 38436 w 1204171"/>
              <a:gd name="connsiteY8" fmla="*/ 754134 h 1255057"/>
              <a:gd name="connsiteX9" fmla="*/ 469 w 1204171"/>
              <a:gd name="connsiteY9" fmla="*/ 326651 h 1255057"/>
              <a:gd name="connsiteX0" fmla="*/ 469 w 1204171"/>
              <a:gd name="connsiteY0" fmla="*/ 326651 h 1255057"/>
              <a:gd name="connsiteX1" fmla="*/ 58123 w 1204171"/>
              <a:gd name="connsiteY1" fmla="*/ 235249 h 1255057"/>
              <a:gd name="connsiteX2" fmla="*/ 749087 w 1204171"/>
              <a:gd name="connsiteY2" fmla="*/ 23159 h 1255057"/>
              <a:gd name="connsiteX3" fmla="*/ 898311 w 1204171"/>
              <a:gd name="connsiteY3" fmla="*/ 67982 h 1255057"/>
              <a:gd name="connsiteX4" fmla="*/ 1155488 w 1204171"/>
              <a:gd name="connsiteY4" fmla="*/ 334310 h 1255057"/>
              <a:gd name="connsiteX5" fmla="*/ 1199938 w 1204171"/>
              <a:gd name="connsiteY5" fmla="*/ 489885 h 1255057"/>
              <a:gd name="connsiteX6" fmla="*/ 1170467 w 1204171"/>
              <a:gd name="connsiteY6" fmla="*/ 1255057 h 1255057"/>
              <a:gd name="connsiteX7" fmla="*/ 91871 w 1204171"/>
              <a:gd name="connsiteY7" fmla="*/ 838506 h 1255057"/>
              <a:gd name="connsiteX8" fmla="*/ 45132 w 1204171"/>
              <a:gd name="connsiteY8" fmla="*/ 820082 h 1255057"/>
              <a:gd name="connsiteX9" fmla="*/ 38436 w 1204171"/>
              <a:gd name="connsiteY9" fmla="*/ 754134 h 1255057"/>
              <a:gd name="connsiteX10" fmla="*/ 469 w 1204171"/>
              <a:gd name="connsiteY10" fmla="*/ 326651 h 1255057"/>
              <a:gd name="connsiteX0" fmla="*/ 469 w 1204171"/>
              <a:gd name="connsiteY0" fmla="*/ 326651 h 1255057"/>
              <a:gd name="connsiteX1" fmla="*/ 58123 w 1204171"/>
              <a:gd name="connsiteY1" fmla="*/ 235249 h 1255057"/>
              <a:gd name="connsiteX2" fmla="*/ 749087 w 1204171"/>
              <a:gd name="connsiteY2" fmla="*/ 23159 h 1255057"/>
              <a:gd name="connsiteX3" fmla="*/ 898311 w 1204171"/>
              <a:gd name="connsiteY3" fmla="*/ 67982 h 1255057"/>
              <a:gd name="connsiteX4" fmla="*/ 1155488 w 1204171"/>
              <a:gd name="connsiteY4" fmla="*/ 334310 h 1255057"/>
              <a:gd name="connsiteX5" fmla="*/ 1199938 w 1204171"/>
              <a:gd name="connsiteY5" fmla="*/ 489885 h 1255057"/>
              <a:gd name="connsiteX6" fmla="*/ 1170467 w 1204171"/>
              <a:gd name="connsiteY6" fmla="*/ 1255057 h 1255057"/>
              <a:gd name="connsiteX7" fmla="*/ 91871 w 1204171"/>
              <a:gd name="connsiteY7" fmla="*/ 838506 h 1255057"/>
              <a:gd name="connsiteX8" fmla="*/ 38436 w 1204171"/>
              <a:gd name="connsiteY8" fmla="*/ 754134 h 1255057"/>
              <a:gd name="connsiteX9" fmla="*/ 469 w 1204171"/>
              <a:gd name="connsiteY9" fmla="*/ 326651 h 1255057"/>
              <a:gd name="connsiteX0" fmla="*/ 469 w 1204171"/>
              <a:gd name="connsiteY0" fmla="*/ 326651 h 1255057"/>
              <a:gd name="connsiteX1" fmla="*/ 58123 w 1204171"/>
              <a:gd name="connsiteY1" fmla="*/ 235249 h 1255057"/>
              <a:gd name="connsiteX2" fmla="*/ 749087 w 1204171"/>
              <a:gd name="connsiteY2" fmla="*/ 23159 h 1255057"/>
              <a:gd name="connsiteX3" fmla="*/ 898311 w 1204171"/>
              <a:gd name="connsiteY3" fmla="*/ 67982 h 1255057"/>
              <a:gd name="connsiteX4" fmla="*/ 1155488 w 1204171"/>
              <a:gd name="connsiteY4" fmla="*/ 334310 h 1255057"/>
              <a:gd name="connsiteX5" fmla="*/ 1199938 w 1204171"/>
              <a:gd name="connsiteY5" fmla="*/ 489885 h 1255057"/>
              <a:gd name="connsiteX6" fmla="*/ 1170467 w 1204171"/>
              <a:gd name="connsiteY6" fmla="*/ 1255057 h 1255057"/>
              <a:gd name="connsiteX7" fmla="*/ 91871 w 1204171"/>
              <a:gd name="connsiteY7" fmla="*/ 838506 h 1255057"/>
              <a:gd name="connsiteX8" fmla="*/ 38436 w 1204171"/>
              <a:gd name="connsiteY8" fmla="*/ 754134 h 1255057"/>
              <a:gd name="connsiteX9" fmla="*/ 469 w 1204171"/>
              <a:gd name="connsiteY9" fmla="*/ 326651 h 1255057"/>
              <a:gd name="connsiteX0" fmla="*/ 469 w 1204171"/>
              <a:gd name="connsiteY0" fmla="*/ 326651 h 1255057"/>
              <a:gd name="connsiteX1" fmla="*/ 58123 w 1204171"/>
              <a:gd name="connsiteY1" fmla="*/ 235249 h 1255057"/>
              <a:gd name="connsiteX2" fmla="*/ 749087 w 1204171"/>
              <a:gd name="connsiteY2" fmla="*/ 23159 h 1255057"/>
              <a:gd name="connsiteX3" fmla="*/ 898311 w 1204171"/>
              <a:gd name="connsiteY3" fmla="*/ 67982 h 1255057"/>
              <a:gd name="connsiteX4" fmla="*/ 1155488 w 1204171"/>
              <a:gd name="connsiteY4" fmla="*/ 334310 h 1255057"/>
              <a:gd name="connsiteX5" fmla="*/ 1199938 w 1204171"/>
              <a:gd name="connsiteY5" fmla="*/ 489885 h 1255057"/>
              <a:gd name="connsiteX6" fmla="*/ 1170467 w 1204171"/>
              <a:gd name="connsiteY6" fmla="*/ 1255057 h 1255057"/>
              <a:gd name="connsiteX7" fmla="*/ 91871 w 1204171"/>
              <a:gd name="connsiteY7" fmla="*/ 838506 h 1255057"/>
              <a:gd name="connsiteX8" fmla="*/ 38436 w 1204171"/>
              <a:gd name="connsiteY8" fmla="*/ 754134 h 1255057"/>
              <a:gd name="connsiteX9" fmla="*/ 469 w 1204171"/>
              <a:gd name="connsiteY9" fmla="*/ 326651 h 1255057"/>
              <a:gd name="connsiteX0" fmla="*/ 469 w 1204171"/>
              <a:gd name="connsiteY0" fmla="*/ 326651 h 1255057"/>
              <a:gd name="connsiteX1" fmla="*/ 58123 w 1204171"/>
              <a:gd name="connsiteY1" fmla="*/ 235249 h 1255057"/>
              <a:gd name="connsiteX2" fmla="*/ 749087 w 1204171"/>
              <a:gd name="connsiteY2" fmla="*/ 23159 h 1255057"/>
              <a:gd name="connsiteX3" fmla="*/ 898311 w 1204171"/>
              <a:gd name="connsiteY3" fmla="*/ 67982 h 1255057"/>
              <a:gd name="connsiteX4" fmla="*/ 1155488 w 1204171"/>
              <a:gd name="connsiteY4" fmla="*/ 334310 h 1255057"/>
              <a:gd name="connsiteX5" fmla="*/ 1199938 w 1204171"/>
              <a:gd name="connsiteY5" fmla="*/ 489885 h 1255057"/>
              <a:gd name="connsiteX6" fmla="*/ 1173235 w 1204171"/>
              <a:gd name="connsiteY6" fmla="*/ 1181617 h 1255057"/>
              <a:gd name="connsiteX7" fmla="*/ 1170467 w 1204171"/>
              <a:gd name="connsiteY7" fmla="*/ 1255057 h 1255057"/>
              <a:gd name="connsiteX8" fmla="*/ 91871 w 1204171"/>
              <a:gd name="connsiteY8" fmla="*/ 838506 h 1255057"/>
              <a:gd name="connsiteX9" fmla="*/ 38436 w 1204171"/>
              <a:gd name="connsiteY9" fmla="*/ 754134 h 1255057"/>
              <a:gd name="connsiteX10" fmla="*/ 469 w 1204171"/>
              <a:gd name="connsiteY10" fmla="*/ 326651 h 1255057"/>
              <a:gd name="connsiteX0" fmla="*/ 469 w 1204171"/>
              <a:gd name="connsiteY0" fmla="*/ 326651 h 1255057"/>
              <a:gd name="connsiteX1" fmla="*/ 58123 w 1204171"/>
              <a:gd name="connsiteY1" fmla="*/ 235249 h 1255057"/>
              <a:gd name="connsiteX2" fmla="*/ 749087 w 1204171"/>
              <a:gd name="connsiteY2" fmla="*/ 23159 h 1255057"/>
              <a:gd name="connsiteX3" fmla="*/ 898311 w 1204171"/>
              <a:gd name="connsiteY3" fmla="*/ 67982 h 1255057"/>
              <a:gd name="connsiteX4" fmla="*/ 1155488 w 1204171"/>
              <a:gd name="connsiteY4" fmla="*/ 334310 h 1255057"/>
              <a:gd name="connsiteX5" fmla="*/ 1199938 w 1204171"/>
              <a:gd name="connsiteY5" fmla="*/ 489885 h 1255057"/>
              <a:gd name="connsiteX6" fmla="*/ 1173235 w 1204171"/>
              <a:gd name="connsiteY6" fmla="*/ 1181617 h 1255057"/>
              <a:gd name="connsiteX7" fmla="*/ 1170467 w 1204171"/>
              <a:gd name="connsiteY7" fmla="*/ 1255057 h 1255057"/>
              <a:gd name="connsiteX8" fmla="*/ 1107144 w 1204171"/>
              <a:gd name="connsiteY8" fmla="*/ 1229428 h 1255057"/>
              <a:gd name="connsiteX9" fmla="*/ 91871 w 1204171"/>
              <a:gd name="connsiteY9" fmla="*/ 838506 h 1255057"/>
              <a:gd name="connsiteX10" fmla="*/ 38436 w 1204171"/>
              <a:gd name="connsiteY10" fmla="*/ 754134 h 1255057"/>
              <a:gd name="connsiteX11" fmla="*/ 469 w 1204171"/>
              <a:gd name="connsiteY11" fmla="*/ 326651 h 1255057"/>
              <a:gd name="connsiteX0" fmla="*/ 469 w 1204171"/>
              <a:gd name="connsiteY0" fmla="*/ 326651 h 1229428"/>
              <a:gd name="connsiteX1" fmla="*/ 58123 w 1204171"/>
              <a:gd name="connsiteY1" fmla="*/ 235249 h 1229428"/>
              <a:gd name="connsiteX2" fmla="*/ 749087 w 1204171"/>
              <a:gd name="connsiteY2" fmla="*/ 23159 h 1229428"/>
              <a:gd name="connsiteX3" fmla="*/ 898311 w 1204171"/>
              <a:gd name="connsiteY3" fmla="*/ 67982 h 1229428"/>
              <a:gd name="connsiteX4" fmla="*/ 1155488 w 1204171"/>
              <a:gd name="connsiteY4" fmla="*/ 334310 h 1229428"/>
              <a:gd name="connsiteX5" fmla="*/ 1199938 w 1204171"/>
              <a:gd name="connsiteY5" fmla="*/ 489885 h 1229428"/>
              <a:gd name="connsiteX6" fmla="*/ 1173235 w 1204171"/>
              <a:gd name="connsiteY6" fmla="*/ 1181617 h 1229428"/>
              <a:gd name="connsiteX7" fmla="*/ 1107144 w 1204171"/>
              <a:gd name="connsiteY7" fmla="*/ 1229428 h 1229428"/>
              <a:gd name="connsiteX8" fmla="*/ 91871 w 1204171"/>
              <a:gd name="connsiteY8" fmla="*/ 838506 h 1229428"/>
              <a:gd name="connsiteX9" fmla="*/ 38436 w 1204171"/>
              <a:gd name="connsiteY9" fmla="*/ 754134 h 1229428"/>
              <a:gd name="connsiteX10" fmla="*/ 469 w 1204171"/>
              <a:gd name="connsiteY10" fmla="*/ 326651 h 1229428"/>
              <a:gd name="connsiteX0" fmla="*/ 469 w 1204171"/>
              <a:gd name="connsiteY0" fmla="*/ 326651 h 1248646"/>
              <a:gd name="connsiteX1" fmla="*/ 58123 w 1204171"/>
              <a:gd name="connsiteY1" fmla="*/ 235249 h 1248646"/>
              <a:gd name="connsiteX2" fmla="*/ 749087 w 1204171"/>
              <a:gd name="connsiteY2" fmla="*/ 23159 h 1248646"/>
              <a:gd name="connsiteX3" fmla="*/ 898311 w 1204171"/>
              <a:gd name="connsiteY3" fmla="*/ 67982 h 1248646"/>
              <a:gd name="connsiteX4" fmla="*/ 1155488 w 1204171"/>
              <a:gd name="connsiteY4" fmla="*/ 334310 h 1248646"/>
              <a:gd name="connsiteX5" fmla="*/ 1199938 w 1204171"/>
              <a:gd name="connsiteY5" fmla="*/ 489885 h 1248646"/>
              <a:gd name="connsiteX6" fmla="*/ 1173235 w 1204171"/>
              <a:gd name="connsiteY6" fmla="*/ 1181617 h 1248646"/>
              <a:gd name="connsiteX7" fmla="*/ 1107144 w 1204171"/>
              <a:gd name="connsiteY7" fmla="*/ 1229428 h 1248646"/>
              <a:gd name="connsiteX8" fmla="*/ 91871 w 1204171"/>
              <a:gd name="connsiteY8" fmla="*/ 838506 h 1248646"/>
              <a:gd name="connsiteX9" fmla="*/ 38436 w 1204171"/>
              <a:gd name="connsiteY9" fmla="*/ 754134 h 1248646"/>
              <a:gd name="connsiteX10" fmla="*/ 469 w 1204171"/>
              <a:gd name="connsiteY10" fmla="*/ 326651 h 1248646"/>
              <a:gd name="connsiteX0" fmla="*/ 469 w 1204171"/>
              <a:gd name="connsiteY0" fmla="*/ 326651 h 1248646"/>
              <a:gd name="connsiteX1" fmla="*/ 58123 w 1204171"/>
              <a:gd name="connsiteY1" fmla="*/ 235249 h 1248646"/>
              <a:gd name="connsiteX2" fmla="*/ 749087 w 1204171"/>
              <a:gd name="connsiteY2" fmla="*/ 23159 h 1248646"/>
              <a:gd name="connsiteX3" fmla="*/ 898311 w 1204171"/>
              <a:gd name="connsiteY3" fmla="*/ 67982 h 1248646"/>
              <a:gd name="connsiteX4" fmla="*/ 1155488 w 1204171"/>
              <a:gd name="connsiteY4" fmla="*/ 334310 h 1248646"/>
              <a:gd name="connsiteX5" fmla="*/ 1199938 w 1204171"/>
              <a:gd name="connsiteY5" fmla="*/ 489885 h 1248646"/>
              <a:gd name="connsiteX6" fmla="*/ 1173235 w 1204171"/>
              <a:gd name="connsiteY6" fmla="*/ 1181617 h 1248646"/>
              <a:gd name="connsiteX7" fmla="*/ 1107144 w 1204171"/>
              <a:gd name="connsiteY7" fmla="*/ 1229428 h 1248646"/>
              <a:gd name="connsiteX8" fmla="*/ 91871 w 1204171"/>
              <a:gd name="connsiteY8" fmla="*/ 838506 h 1248646"/>
              <a:gd name="connsiteX9" fmla="*/ 38436 w 1204171"/>
              <a:gd name="connsiteY9" fmla="*/ 754134 h 1248646"/>
              <a:gd name="connsiteX10" fmla="*/ 469 w 1204171"/>
              <a:gd name="connsiteY10" fmla="*/ 326651 h 124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4171" h="1248646">
                <a:moveTo>
                  <a:pt x="469" y="326651"/>
                </a:moveTo>
                <a:cubicBezTo>
                  <a:pt x="0" y="282122"/>
                  <a:pt x="7969" y="258685"/>
                  <a:pt x="58123" y="235249"/>
                </a:cubicBezTo>
                <a:lnTo>
                  <a:pt x="749087" y="23159"/>
                </a:lnTo>
                <a:cubicBezTo>
                  <a:pt x="817878" y="0"/>
                  <a:pt x="835870" y="5416"/>
                  <a:pt x="898311" y="67982"/>
                </a:cubicBezTo>
                <a:lnTo>
                  <a:pt x="1155488" y="334310"/>
                </a:lnTo>
                <a:cubicBezTo>
                  <a:pt x="1202055" y="382993"/>
                  <a:pt x="1204171" y="393577"/>
                  <a:pt x="1199938" y="489885"/>
                </a:cubicBezTo>
                <a:lnTo>
                  <a:pt x="1173235" y="1181617"/>
                </a:lnTo>
                <a:cubicBezTo>
                  <a:pt x="1170892" y="1239740"/>
                  <a:pt x="1155892" y="1248646"/>
                  <a:pt x="1107144" y="1229428"/>
                </a:cubicBezTo>
                <a:lnTo>
                  <a:pt x="91871" y="838506"/>
                </a:lnTo>
                <a:cubicBezTo>
                  <a:pt x="65622" y="825850"/>
                  <a:pt x="44999" y="810382"/>
                  <a:pt x="38436" y="754134"/>
                </a:cubicBezTo>
                <a:lnTo>
                  <a:pt x="469" y="32665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320626" y="988544"/>
            <a:ext cx="2522036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60000" algn="ctr">
              <a:tabLst>
                <a:tab pos="533400" algn="l"/>
              </a:tabLst>
            </a:pPr>
            <a:r>
              <a:rPr lang="en-US" sz="1200" b="1" kern="0" cap="all" dirty="0" smtClean="0">
                <a:solidFill>
                  <a:schemeClr val="bg1"/>
                </a:solidFill>
              </a:rPr>
              <a:t>(1)</a:t>
            </a:r>
          </a:p>
          <a:p>
            <a:pPr indent="-360000" algn="ctr">
              <a:tabLst>
                <a:tab pos="533400" algn="l"/>
              </a:tabLst>
            </a:pPr>
            <a:r>
              <a:rPr lang="en-US" sz="1200" b="1" kern="0" cap="all" dirty="0" smtClean="0">
                <a:solidFill>
                  <a:schemeClr val="bg1"/>
                </a:solidFill>
              </a:rPr>
              <a:t>CUCI TANGAN</a:t>
            </a:r>
          </a:p>
          <a:p>
            <a:pPr indent="-360000" algn="ctr">
              <a:tabLst>
                <a:tab pos="533400" algn="l"/>
              </a:tabLst>
            </a:pPr>
            <a:r>
              <a:rPr lang="en-US" sz="1200" b="1" kern="0" cap="all" dirty="0" smtClean="0">
                <a:solidFill>
                  <a:schemeClr val="bg1"/>
                </a:solidFill>
              </a:rPr>
              <a:t>PAKAI SABUN </a:t>
            </a:r>
          </a:p>
          <a:p>
            <a:pPr indent="-360000" algn="ctr">
              <a:tabLst>
                <a:tab pos="533400" algn="l"/>
              </a:tabLst>
            </a:pPr>
            <a:endParaRPr lang="en-US" sz="1100" b="1" kern="0" cap="all" dirty="0" smtClean="0">
              <a:solidFill>
                <a:schemeClr val="bg1"/>
              </a:solidFill>
            </a:endParaRPr>
          </a:p>
          <a:p>
            <a:pPr indent="-360000" algn="ctr">
              <a:tabLst>
                <a:tab pos="533400" algn="l"/>
              </a:tabLst>
            </a:pPr>
            <a:r>
              <a:rPr lang="en-US" sz="1100" kern="0" cap="all" dirty="0" smtClean="0">
                <a:solidFill>
                  <a:schemeClr val="bg1"/>
                </a:solidFill>
              </a:rPr>
              <a:t>“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sebelum</a:t>
            </a:r>
            <a:r>
              <a:rPr lang="en-US" sz="1100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makan</a:t>
            </a:r>
            <a:r>
              <a:rPr lang="en-US" sz="1100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pagi</a:t>
            </a:r>
            <a:r>
              <a:rPr lang="en-US" sz="1100" kern="0" cap="all" dirty="0" smtClean="0">
                <a:solidFill>
                  <a:schemeClr val="bg1"/>
                </a:solidFill>
              </a:rPr>
              <a:t>,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makan</a:t>
            </a:r>
            <a:r>
              <a:rPr lang="en-US" sz="1100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siang</a:t>
            </a:r>
            <a:r>
              <a:rPr lang="en-US" sz="1100" kern="0" cap="all" dirty="0" smtClean="0">
                <a:solidFill>
                  <a:schemeClr val="bg1"/>
                </a:solidFill>
              </a:rPr>
              <a:t>,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dan</a:t>
            </a:r>
            <a:r>
              <a:rPr lang="en-US" sz="1100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makan</a:t>
            </a:r>
            <a:r>
              <a:rPr lang="en-US" sz="1100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malam</a:t>
            </a:r>
            <a:r>
              <a:rPr lang="en-US" sz="1100" kern="0" cap="all" dirty="0" smtClean="0">
                <a:solidFill>
                  <a:schemeClr val="bg1"/>
                </a:solidFill>
              </a:rPr>
              <a:t>,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setelah</a:t>
            </a:r>
            <a:r>
              <a:rPr lang="en-US" sz="1100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menggunakan</a:t>
            </a:r>
            <a:r>
              <a:rPr lang="en-US" sz="1100" kern="0" cap="all" dirty="0" smtClean="0">
                <a:solidFill>
                  <a:schemeClr val="bg1"/>
                </a:solidFill>
              </a:rPr>
              <a:t> toilet,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dan</a:t>
            </a:r>
            <a:r>
              <a:rPr lang="en-US" sz="1100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saat</a:t>
            </a:r>
            <a:r>
              <a:rPr lang="en-US" sz="1100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mandi</a:t>
            </a:r>
            <a:r>
              <a:rPr lang="en-US" sz="1100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menggunakan</a:t>
            </a:r>
            <a:r>
              <a:rPr lang="en-US" sz="1100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sabun</a:t>
            </a:r>
            <a:r>
              <a:rPr lang="en-US" sz="1100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di</a:t>
            </a:r>
            <a:r>
              <a:rPr lang="en-US" sz="1100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bawah</a:t>
            </a:r>
            <a:r>
              <a:rPr lang="en-US" sz="1100" kern="0" cap="all" dirty="0" smtClean="0">
                <a:solidFill>
                  <a:schemeClr val="bg1"/>
                </a:solidFill>
              </a:rPr>
              <a:t> air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bersih</a:t>
            </a:r>
            <a:r>
              <a:rPr lang="en-US" sz="1100" kern="0" cap="all" dirty="0" smtClean="0">
                <a:solidFill>
                  <a:schemeClr val="bg1"/>
                </a:solidFill>
              </a:rPr>
              <a:t> yang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mengalir</a:t>
            </a:r>
            <a:r>
              <a:rPr lang="en-US" sz="1100" kern="0" cap="all" dirty="0" smtClean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329546" y="2055345"/>
            <a:ext cx="2646217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60000" algn="ctr">
              <a:tabLst>
                <a:tab pos="533400" algn="l"/>
              </a:tabLst>
            </a:pPr>
            <a:r>
              <a:rPr lang="en-US" sz="1200" b="1" kern="0" cap="all" dirty="0" smtClean="0">
                <a:solidFill>
                  <a:schemeClr val="bg1"/>
                </a:solidFill>
              </a:rPr>
              <a:t>(2)</a:t>
            </a:r>
          </a:p>
          <a:p>
            <a:pPr indent="-360000" algn="ctr">
              <a:tabLst>
                <a:tab pos="533400" algn="l"/>
              </a:tabLst>
            </a:pPr>
            <a:r>
              <a:rPr lang="en-US" sz="1200" b="1" kern="0" cap="all" dirty="0" err="1" smtClean="0">
                <a:solidFill>
                  <a:schemeClr val="bg1"/>
                </a:solidFill>
              </a:rPr>
              <a:t>Sikat</a:t>
            </a:r>
            <a:r>
              <a:rPr lang="en-US" sz="1200" b="1" kern="0" cap="all" dirty="0" smtClean="0">
                <a:solidFill>
                  <a:schemeClr val="bg1"/>
                </a:solidFill>
              </a:rPr>
              <a:t> </a:t>
            </a:r>
            <a:r>
              <a:rPr lang="en-US" sz="1200" b="1" kern="0" cap="all" dirty="0" err="1" smtClean="0">
                <a:solidFill>
                  <a:schemeClr val="bg1"/>
                </a:solidFill>
              </a:rPr>
              <a:t>gigi</a:t>
            </a:r>
            <a:r>
              <a:rPr lang="en-US" sz="1200" b="1" kern="0" cap="all" dirty="0" smtClean="0">
                <a:solidFill>
                  <a:schemeClr val="bg1"/>
                </a:solidFill>
              </a:rPr>
              <a:t> </a:t>
            </a:r>
            <a:r>
              <a:rPr lang="en-US" sz="1200" b="1" kern="0" cap="all" dirty="0" err="1" smtClean="0">
                <a:solidFill>
                  <a:schemeClr val="bg1"/>
                </a:solidFill>
              </a:rPr>
              <a:t>pagi</a:t>
            </a:r>
            <a:endParaRPr lang="en-US" sz="1200" b="1" kern="0" cap="all" dirty="0" smtClean="0">
              <a:solidFill>
                <a:schemeClr val="bg1"/>
              </a:solidFill>
            </a:endParaRPr>
          </a:p>
          <a:p>
            <a:pPr indent="-360000" algn="ctr">
              <a:tabLst>
                <a:tab pos="533400" algn="l"/>
              </a:tabLst>
            </a:pPr>
            <a:r>
              <a:rPr lang="en-US" sz="1200" b="1" kern="0" cap="all" dirty="0" err="1" smtClean="0">
                <a:solidFill>
                  <a:schemeClr val="bg1"/>
                </a:solidFill>
              </a:rPr>
              <a:t>dan</a:t>
            </a:r>
            <a:r>
              <a:rPr lang="en-US" sz="1200" b="1" kern="0" cap="all" dirty="0" smtClean="0">
                <a:solidFill>
                  <a:schemeClr val="bg1"/>
                </a:solidFill>
              </a:rPr>
              <a:t> </a:t>
            </a:r>
            <a:r>
              <a:rPr lang="en-US" sz="1200" b="1" kern="0" cap="all" dirty="0" err="1" smtClean="0">
                <a:solidFill>
                  <a:schemeClr val="bg1"/>
                </a:solidFill>
              </a:rPr>
              <a:t>malam</a:t>
            </a:r>
            <a:endParaRPr lang="en-US" sz="1200" b="1" kern="0" cap="all" dirty="0" smtClean="0">
              <a:solidFill>
                <a:schemeClr val="bg1"/>
              </a:solidFill>
            </a:endParaRPr>
          </a:p>
          <a:p>
            <a:pPr indent="-360000" algn="ctr">
              <a:tabLst>
                <a:tab pos="533400" algn="l"/>
              </a:tabLst>
            </a:pPr>
            <a:endParaRPr lang="en-US" sz="1100" b="1" kern="0" cap="all" dirty="0" smtClean="0">
              <a:solidFill>
                <a:schemeClr val="bg1"/>
              </a:solidFill>
            </a:endParaRPr>
          </a:p>
          <a:p>
            <a:pPr indent="-360000" algn="ctr">
              <a:tabLst>
                <a:tab pos="533400" algn="l"/>
              </a:tabLst>
            </a:pPr>
            <a:r>
              <a:rPr lang="en-US" sz="1100" kern="0" cap="all" dirty="0" smtClean="0">
                <a:solidFill>
                  <a:schemeClr val="bg1"/>
                </a:solidFill>
              </a:rPr>
              <a:t>“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Sikat</a:t>
            </a:r>
            <a:r>
              <a:rPr lang="en-US" sz="1100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gigi</a:t>
            </a:r>
            <a:r>
              <a:rPr lang="en-US" sz="1100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harus</a:t>
            </a:r>
            <a:r>
              <a:rPr lang="en-US" sz="1100" kern="0" cap="all" dirty="0" smtClean="0">
                <a:solidFill>
                  <a:schemeClr val="bg1"/>
                </a:solidFill>
              </a:rPr>
              <a:t> minimal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dua</a:t>
            </a:r>
            <a:r>
              <a:rPr lang="en-US" sz="1100" kern="0" cap="all" dirty="0" smtClean="0">
                <a:solidFill>
                  <a:schemeClr val="bg1"/>
                </a:solidFill>
              </a:rPr>
              <a:t> kali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sehari</a:t>
            </a:r>
            <a:r>
              <a:rPr lang="en-US" sz="1100" kern="0" cap="all" dirty="0" smtClean="0">
                <a:solidFill>
                  <a:schemeClr val="bg1"/>
                </a:solidFill>
              </a:rPr>
              <a:t>,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yaitu</a:t>
            </a:r>
            <a:r>
              <a:rPr lang="en-US" sz="1100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setelah</a:t>
            </a:r>
            <a:r>
              <a:rPr lang="en-US" sz="1100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sarapan</a:t>
            </a:r>
            <a:r>
              <a:rPr lang="en-US" sz="1100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dan</a:t>
            </a:r>
            <a:r>
              <a:rPr lang="en-US" sz="1100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sebelum</a:t>
            </a:r>
            <a:r>
              <a:rPr lang="en-US" sz="1100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tidur</a:t>
            </a:r>
            <a:r>
              <a:rPr lang="en-US" sz="1100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malam</a:t>
            </a:r>
            <a:r>
              <a:rPr lang="en-US" sz="1100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dengan</a:t>
            </a:r>
            <a:r>
              <a:rPr lang="en-US" sz="1100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peralatan</a:t>
            </a:r>
            <a:r>
              <a:rPr lang="en-US" sz="1100" kern="0" cap="all" dirty="0" smtClean="0">
                <a:solidFill>
                  <a:schemeClr val="bg1"/>
                </a:solidFill>
              </a:rPr>
              <a:t> yang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sesuai</a:t>
            </a:r>
            <a:r>
              <a:rPr lang="en-US" sz="1100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kondisi</a:t>
            </a:r>
            <a:r>
              <a:rPr lang="en-US" sz="1100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gigi</a:t>
            </a:r>
            <a:r>
              <a:rPr lang="en-US" sz="1100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dan</a:t>
            </a:r>
            <a:r>
              <a:rPr lang="en-US" sz="1100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teknik</a:t>
            </a:r>
            <a:r>
              <a:rPr lang="en-US" sz="1100" kern="0" cap="all" dirty="0" smtClean="0">
                <a:solidFill>
                  <a:schemeClr val="bg1"/>
                </a:solidFill>
              </a:rPr>
              <a:t> yang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benar</a:t>
            </a:r>
            <a:r>
              <a:rPr lang="en-US" sz="1100" kern="0" cap="all" dirty="0" smtClean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966360" y="3763416"/>
            <a:ext cx="2299861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60000" algn="ctr">
              <a:tabLst>
                <a:tab pos="533400" algn="l"/>
              </a:tabLst>
            </a:pPr>
            <a:r>
              <a:rPr lang="en-US" sz="1200" b="1" kern="0" cap="all" dirty="0" smtClean="0">
                <a:solidFill>
                  <a:schemeClr val="bg1"/>
                </a:solidFill>
              </a:rPr>
              <a:t>(3)</a:t>
            </a:r>
          </a:p>
          <a:p>
            <a:pPr indent="-360000" algn="ctr">
              <a:tabLst>
                <a:tab pos="533400" algn="l"/>
              </a:tabLst>
            </a:pPr>
            <a:r>
              <a:rPr lang="en-US" sz="1200" b="1" kern="0" cap="all" dirty="0" smtClean="0">
                <a:solidFill>
                  <a:schemeClr val="bg1"/>
                </a:solidFill>
              </a:rPr>
              <a:t>Toilet </a:t>
            </a:r>
            <a:r>
              <a:rPr lang="en-US" sz="1200" b="1" kern="0" cap="all" dirty="0" err="1" smtClean="0">
                <a:solidFill>
                  <a:schemeClr val="bg1"/>
                </a:solidFill>
              </a:rPr>
              <a:t>higienis</a:t>
            </a:r>
            <a:endParaRPr lang="en-US" sz="1200" b="1" kern="0" cap="all" dirty="0" smtClean="0">
              <a:solidFill>
                <a:schemeClr val="bg1"/>
              </a:solidFill>
            </a:endParaRPr>
          </a:p>
          <a:p>
            <a:pPr indent="-360000" algn="ctr">
              <a:tabLst>
                <a:tab pos="533400" algn="l"/>
              </a:tabLst>
            </a:pPr>
            <a:endParaRPr lang="en-US" sz="1100" b="1" kern="0" cap="all" dirty="0" smtClean="0">
              <a:solidFill>
                <a:schemeClr val="bg1"/>
              </a:solidFill>
            </a:endParaRPr>
          </a:p>
          <a:p>
            <a:pPr indent="-360000" algn="ctr">
              <a:tabLst>
                <a:tab pos="533400" algn="l"/>
              </a:tabLst>
            </a:pPr>
            <a:r>
              <a:rPr lang="en-US" sz="1100" kern="0" cap="all" dirty="0" smtClean="0">
                <a:solidFill>
                  <a:schemeClr val="bg1"/>
                </a:solidFill>
              </a:rPr>
              <a:t>“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Pastikan</a:t>
            </a:r>
            <a:r>
              <a:rPr lang="en-US" sz="1100" kern="0" cap="all" dirty="0" smtClean="0">
                <a:solidFill>
                  <a:schemeClr val="bg1"/>
                </a:solidFill>
              </a:rPr>
              <a:t> agar toilet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sekolah</a:t>
            </a:r>
            <a:r>
              <a:rPr lang="en-US" sz="1100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tetap</a:t>
            </a:r>
            <a:r>
              <a:rPr lang="en-US" sz="1100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higienis</a:t>
            </a:r>
            <a:r>
              <a:rPr lang="en-US" sz="1100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sebagai</a:t>
            </a:r>
            <a:r>
              <a:rPr lang="en-US" sz="1100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bagian</a:t>
            </a:r>
            <a:r>
              <a:rPr lang="en-US" sz="1100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dari</a:t>
            </a:r>
            <a:r>
              <a:rPr lang="en-US" sz="1100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penciptaan</a:t>
            </a:r>
            <a:r>
              <a:rPr lang="en-US" sz="1100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lingkungan</a:t>
            </a:r>
            <a:r>
              <a:rPr lang="en-US" sz="1100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sekolah</a:t>
            </a:r>
            <a:r>
              <a:rPr lang="en-US" sz="1100" kern="0" cap="all" dirty="0" smtClean="0">
                <a:solidFill>
                  <a:schemeClr val="bg1"/>
                </a:solidFill>
              </a:rPr>
              <a:t> yang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sehat</a:t>
            </a:r>
            <a:r>
              <a:rPr lang="en-US" sz="1100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bagi</a:t>
            </a:r>
            <a:r>
              <a:rPr lang="en-US" sz="1100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warga</a:t>
            </a:r>
            <a:r>
              <a:rPr lang="en-US" sz="1100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sekolah</a:t>
            </a:r>
            <a:r>
              <a:rPr lang="en-US" sz="1100" kern="0" cap="all" dirty="0" smtClean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143482" y="3288395"/>
            <a:ext cx="25220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60000" algn="ctr">
              <a:tabLst>
                <a:tab pos="533400" algn="l"/>
              </a:tabLst>
            </a:pPr>
            <a:r>
              <a:rPr lang="en-US" sz="1200" b="1" kern="0" cap="all" dirty="0" smtClean="0">
                <a:solidFill>
                  <a:schemeClr val="bg1"/>
                </a:solidFill>
              </a:rPr>
              <a:t>(4)</a:t>
            </a:r>
          </a:p>
          <a:p>
            <a:pPr indent="-360000" algn="ctr">
              <a:tabLst>
                <a:tab pos="533400" algn="l"/>
              </a:tabLst>
            </a:pPr>
            <a:r>
              <a:rPr lang="en-US" sz="1200" b="1" kern="0" cap="all" dirty="0" smtClean="0">
                <a:solidFill>
                  <a:schemeClr val="bg1"/>
                </a:solidFill>
              </a:rPr>
              <a:t>Air </a:t>
            </a:r>
            <a:r>
              <a:rPr lang="en-US" sz="1200" b="1" kern="0" cap="all" dirty="0" err="1" smtClean="0">
                <a:solidFill>
                  <a:schemeClr val="bg1"/>
                </a:solidFill>
              </a:rPr>
              <a:t>minum</a:t>
            </a:r>
            <a:r>
              <a:rPr lang="en-US" sz="1200" b="1" kern="0" cap="all" dirty="0" smtClean="0">
                <a:solidFill>
                  <a:schemeClr val="bg1"/>
                </a:solidFill>
              </a:rPr>
              <a:t> </a:t>
            </a:r>
            <a:r>
              <a:rPr lang="en-US" sz="1200" b="1" kern="0" cap="all" dirty="0" err="1" smtClean="0">
                <a:solidFill>
                  <a:schemeClr val="bg1"/>
                </a:solidFill>
              </a:rPr>
              <a:t>bebas</a:t>
            </a:r>
            <a:r>
              <a:rPr lang="en-US" sz="1200" b="1" kern="0" cap="all" dirty="0" smtClean="0">
                <a:solidFill>
                  <a:schemeClr val="bg1"/>
                </a:solidFill>
              </a:rPr>
              <a:t> </a:t>
            </a:r>
            <a:r>
              <a:rPr lang="en-US" sz="1200" b="1" kern="0" cap="all" dirty="0" err="1" smtClean="0">
                <a:solidFill>
                  <a:schemeClr val="bg1"/>
                </a:solidFill>
              </a:rPr>
              <a:t>kuman</a:t>
            </a:r>
            <a:endParaRPr lang="en-US" sz="1200" b="1" kern="0" cap="all" dirty="0" smtClean="0">
              <a:solidFill>
                <a:schemeClr val="bg1"/>
              </a:solidFill>
            </a:endParaRPr>
          </a:p>
          <a:p>
            <a:pPr indent="-360000" algn="ctr">
              <a:tabLst>
                <a:tab pos="533400" algn="l"/>
              </a:tabLst>
            </a:pPr>
            <a:endParaRPr lang="en-US" sz="1100" b="1" kern="0" cap="all" dirty="0" smtClean="0">
              <a:solidFill>
                <a:schemeClr val="bg1"/>
              </a:solidFill>
            </a:endParaRPr>
          </a:p>
          <a:p>
            <a:pPr indent="-360000" algn="ctr">
              <a:tabLst>
                <a:tab pos="533400" algn="l"/>
              </a:tabLst>
            </a:pPr>
            <a:r>
              <a:rPr lang="en-US" sz="1100" kern="0" cap="all" dirty="0" smtClean="0">
                <a:solidFill>
                  <a:schemeClr val="bg1"/>
                </a:solidFill>
              </a:rPr>
              <a:t>“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Anak-anak</a:t>
            </a:r>
            <a:r>
              <a:rPr lang="en-US" sz="1100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menghabiskan</a:t>
            </a:r>
            <a:r>
              <a:rPr lang="en-US" sz="1100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sebagian</a:t>
            </a:r>
            <a:r>
              <a:rPr lang="en-US" sz="1100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besar</a:t>
            </a:r>
            <a:r>
              <a:rPr lang="en-US" sz="1100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waktunya</a:t>
            </a:r>
            <a:r>
              <a:rPr lang="en-US" sz="1100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di</a:t>
            </a:r>
            <a:r>
              <a:rPr lang="en-US" sz="1100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sekolah</a:t>
            </a:r>
            <a:r>
              <a:rPr lang="en-US" sz="1100" kern="0" cap="all" dirty="0" smtClean="0">
                <a:solidFill>
                  <a:schemeClr val="bg1"/>
                </a:solidFill>
              </a:rPr>
              <a:t>,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maka</a:t>
            </a:r>
            <a:r>
              <a:rPr lang="en-US" sz="1100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kecukupan</a:t>
            </a:r>
            <a:r>
              <a:rPr lang="en-US" sz="1100" kern="0" cap="all" dirty="0" smtClean="0">
                <a:solidFill>
                  <a:schemeClr val="bg1"/>
                </a:solidFill>
              </a:rPr>
              <a:t> air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minum</a:t>
            </a:r>
            <a:r>
              <a:rPr lang="en-US" sz="1100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sehat</a:t>
            </a:r>
            <a:r>
              <a:rPr lang="en-US" sz="1100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di</a:t>
            </a:r>
            <a:r>
              <a:rPr lang="en-US" sz="1100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sekolah</a:t>
            </a:r>
            <a:r>
              <a:rPr lang="en-US" sz="1100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harus</a:t>
            </a:r>
            <a:r>
              <a:rPr lang="en-US" sz="1100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dijaga</a:t>
            </a:r>
            <a:r>
              <a:rPr lang="en-US" sz="1100" kern="0" cap="all" dirty="0" smtClean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7732" y="5650644"/>
            <a:ext cx="356112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60000">
              <a:tabLst>
                <a:tab pos="533400" algn="l"/>
              </a:tabLst>
            </a:pPr>
            <a:r>
              <a:rPr lang="en-US" sz="1200" b="1" kern="0" cap="all" dirty="0" smtClean="0">
                <a:solidFill>
                  <a:schemeClr val="bg1"/>
                </a:solidFill>
              </a:rPr>
              <a:t>(5) </a:t>
            </a:r>
            <a:r>
              <a:rPr lang="en-US" sz="1200" b="1" kern="0" cap="all" dirty="0" err="1" smtClean="0">
                <a:solidFill>
                  <a:schemeClr val="bg1"/>
                </a:solidFill>
              </a:rPr>
              <a:t>Makanan</a:t>
            </a:r>
            <a:r>
              <a:rPr lang="en-US" sz="1200" b="1" kern="0" cap="all" dirty="0" smtClean="0">
                <a:solidFill>
                  <a:schemeClr val="bg1"/>
                </a:solidFill>
              </a:rPr>
              <a:t> </a:t>
            </a:r>
            <a:r>
              <a:rPr lang="en-US" sz="1200" b="1" kern="0" cap="all" dirty="0" err="1" smtClean="0">
                <a:solidFill>
                  <a:schemeClr val="bg1"/>
                </a:solidFill>
              </a:rPr>
              <a:t>beragam</a:t>
            </a:r>
            <a:r>
              <a:rPr lang="en-US" sz="1200" b="1" kern="0" cap="all" dirty="0" smtClean="0">
                <a:solidFill>
                  <a:schemeClr val="bg1"/>
                </a:solidFill>
              </a:rPr>
              <a:t>,</a:t>
            </a:r>
          </a:p>
          <a:p>
            <a:pPr indent="-360000">
              <a:tabLst>
                <a:tab pos="533400" algn="l"/>
              </a:tabLst>
            </a:pPr>
            <a:r>
              <a:rPr lang="en-US" sz="1200" b="1" kern="0" cap="all" dirty="0" smtClean="0">
                <a:solidFill>
                  <a:schemeClr val="bg1"/>
                </a:solidFill>
              </a:rPr>
              <a:t>       </a:t>
            </a:r>
            <a:r>
              <a:rPr lang="en-US" sz="1200" b="1" kern="0" cap="all" dirty="0" err="1" smtClean="0">
                <a:solidFill>
                  <a:schemeClr val="bg1"/>
                </a:solidFill>
              </a:rPr>
              <a:t>Bergizi</a:t>
            </a:r>
            <a:r>
              <a:rPr lang="en-US" sz="1200" b="1" kern="0" cap="all" dirty="0" smtClean="0">
                <a:solidFill>
                  <a:schemeClr val="bg1"/>
                </a:solidFill>
              </a:rPr>
              <a:t>, </a:t>
            </a:r>
            <a:r>
              <a:rPr lang="id-ID" sz="1200" b="1" kern="0" cap="all" dirty="0" smtClean="0">
                <a:solidFill>
                  <a:schemeClr val="bg1"/>
                </a:solidFill>
              </a:rPr>
              <a:t>SEIMBANG, </a:t>
            </a:r>
            <a:r>
              <a:rPr lang="en-US" sz="1200" b="1" kern="0" cap="all" dirty="0" err="1" smtClean="0">
                <a:solidFill>
                  <a:schemeClr val="bg1"/>
                </a:solidFill>
              </a:rPr>
              <a:t>dan</a:t>
            </a:r>
            <a:r>
              <a:rPr lang="en-US" sz="1200" b="1" kern="0" cap="all" dirty="0" smtClean="0">
                <a:solidFill>
                  <a:schemeClr val="bg1"/>
                </a:solidFill>
              </a:rPr>
              <a:t> </a:t>
            </a:r>
            <a:r>
              <a:rPr lang="en-US" sz="1200" b="1" kern="0" cap="all" dirty="0" err="1" smtClean="0">
                <a:solidFill>
                  <a:schemeClr val="bg1"/>
                </a:solidFill>
              </a:rPr>
              <a:t>aman</a:t>
            </a:r>
            <a:endParaRPr lang="en-US" sz="1200" b="1" kern="0" cap="all" dirty="0" smtClean="0">
              <a:solidFill>
                <a:schemeClr val="bg1"/>
              </a:solidFill>
            </a:endParaRPr>
          </a:p>
          <a:p>
            <a:pPr indent="-360000">
              <a:tabLst>
                <a:tab pos="533400" algn="l"/>
              </a:tabLst>
            </a:pPr>
            <a:endParaRPr lang="en-US" sz="1100" b="1" kern="0" cap="all" dirty="0" smtClean="0">
              <a:solidFill>
                <a:schemeClr val="bg1"/>
              </a:solidFill>
            </a:endParaRPr>
          </a:p>
          <a:p>
            <a:pPr indent="-360000">
              <a:tabLst>
                <a:tab pos="533400" algn="l"/>
              </a:tabLst>
            </a:pPr>
            <a:r>
              <a:rPr lang="en-US" sz="1100" kern="0" cap="all" dirty="0" smtClean="0">
                <a:solidFill>
                  <a:schemeClr val="bg1"/>
                </a:solidFill>
              </a:rPr>
              <a:t>“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membudayakan</a:t>
            </a:r>
            <a:r>
              <a:rPr lang="en-US" sz="1100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siswa-siswi</a:t>
            </a:r>
            <a:r>
              <a:rPr lang="en-US" sz="1100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untuk</a:t>
            </a:r>
            <a:r>
              <a:rPr lang="en-US" sz="1100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menyantap</a:t>
            </a:r>
            <a:r>
              <a:rPr lang="en-US" sz="1100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sarapan</a:t>
            </a:r>
            <a:r>
              <a:rPr lang="en-US" sz="1100" kern="0" cap="all" dirty="0" smtClean="0">
                <a:solidFill>
                  <a:schemeClr val="bg1"/>
                </a:solidFill>
              </a:rPr>
              <a:t> yang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bergizi</a:t>
            </a:r>
            <a:r>
              <a:rPr lang="en-US" sz="1100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pada</a:t>
            </a:r>
            <a:r>
              <a:rPr lang="en-US" sz="1100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rentang</a:t>
            </a:r>
            <a:r>
              <a:rPr lang="en-US" sz="1100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kern="0" cap="all" dirty="0" err="1" smtClean="0">
                <a:solidFill>
                  <a:schemeClr val="bg1"/>
                </a:solidFill>
              </a:rPr>
              <a:t>waktu</a:t>
            </a:r>
            <a:r>
              <a:rPr lang="en-US" sz="1100" kern="0" cap="all" dirty="0" smtClean="0">
                <a:solidFill>
                  <a:schemeClr val="bg1"/>
                </a:solidFill>
              </a:rPr>
              <a:t> 06.00-09.00”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605156" y="5631741"/>
            <a:ext cx="2790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60000" algn="r">
              <a:tabLst>
                <a:tab pos="533400" algn="l"/>
              </a:tabLst>
            </a:pPr>
            <a:r>
              <a:rPr lang="en-US" sz="1100" b="1" kern="0" cap="all" dirty="0" smtClean="0">
                <a:solidFill>
                  <a:schemeClr val="bg1"/>
                </a:solidFill>
              </a:rPr>
              <a:t>(6) </a:t>
            </a:r>
            <a:r>
              <a:rPr lang="en-US" sz="1100" b="1" kern="0" cap="all" dirty="0" err="1" smtClean="0">
                <a:solidFill>
                  <a:schemeClr val="bg1"/>
                </a:solidFill>
              </a:rPr>
              <a:t>Manajemen</a:t>
            </a:r>
            <a:r>
              <a:rPr lang="en-US" sz="1100" b="1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b="1" kern="0" cap="all" dirty="0" err="1" smtClean="0">
                <a:solidFill>
                  <a:schemeClr val="bg1"/>
                </a:solidFill>
              </a:rPr>
              <a:t>pengelolaan</a:t>
            </a:r>
            <a:r>
              <a:rPr lang="en-US" sz="1100" b="1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b="1" kern="0" cap="all" dirty="0" err="1" smtClean="0">
                <a:solidFill>
                  <a:schemeClr val="bg1"/>
                </a:solidFill>
              </a:rPr>
              <a:t>sampah</a:t>
            </a:r>
            <a:r>
              <a:rPr lang="en-US" sz="1100" b="1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b="1" kern="0" cap="all" dirty="0" err="1" smtClean="0">
                <a:solidFill>
                  <a:schemeClr val="bg1"/>
                </a:solidFill>
              </a:rPr>
              <a:t>di</a:t>
            </a:r>
            <a:r>
              <a:rPr lang="en-US" sz="1100" b="1" kern="0" cap="all" dirty="0" smtClean="0">
                <a:solidFill>
                  <a:schemeClr val="bg1"/>
                </a:solidFill>
              </a:rPr>
              <a:t> </a:t>
            </a:r>
            <a:r>
              <a:rPr lang="en-US" sz="1100" b="1" kern="0" cap="all" dirty="0" err="1" smtClean="0">
                <a:solidFill>
                  <a:schemeClr val="bg1"/>
                </a:solidFill>
              </a:rPr>
              <a:t>sekolah</a:t>
            </a:r>
            <a:r>
              <a:rPr lang="en-US" sz="1100" b="1" kern="0" cap="all" dirty="0" smtClean="0">
                <a:solidFill>
                  <a:schemeClr val="bg1"/>
                </a:solidFill>
              </a:rPr>
              <a:t> </a:t>
            </a:r>
          </a:p>
          <a:p>
            <a:pPr indent="-360000" algn="r">
              <a:tabLst>
                <a:tab pos="533400" algn="l"/>
              </a:tabLst>
            </a:pPr>
            <a:endParaRPr lang="en-US" sz="1200" b="1" kern="0" cap="all" dirty="0" smtClean="0">
              <a:solidFill>
                <a:schemeClr val="bg1"/>
              </a:solidFill>
            </a:endParaRPr>
          </a:p>
          <a:p>
            <a:pPr indent="-360000" algn="r">
              <a:tabLst>
                <a:tab pos="533400" algn="l"/>
              </a:tabLst>
            </a:pPr>
            <a:r>
              <a:rPr lang="en-US" sz="1200" kern="0" cap="all" dirty="0" smtClean="0">
                <a:solidFill>
                  <a:schemeClr val="bg1"/>
                </a:solidFill>
              </a:rPr>
              <a:t>“</a:t>
            </a:r>
            <a:r>
              <a:rPr lang="en-US" sz="1200" kern="0" cap="all" dirty="0" err="1" smtClean="0">
                <a:solidFill>
                  <a:schemeClr val="bg1"/>
                </a:solidFill>
              </a:rPr>
              <a:t>Sampah</a:t>
            </a:r>
            <a:r>
              <a:rPr lang="en-US" sz="1200" kern="0" cap="all" dirty="0" smtClean="0">
                <a:solidFill>
                  <a:schemeClr val="bg1"/>
                </a:solidFill>
              </a:rPr>
              <a:t> </a:t>
            </a:r>
            <a:r>
              <a:rPr lang="en-US" sz="1200" kern="0" cap="all" dirty="0" err="1" smtClean="0">
                <a:solidFill>
                  <a:schemeClr val="bg1"/>
                </a:solidFill>
              </a:rPr>
              <a:t>dapat</a:t>
            </a:r>
            <a:r>
              <a:rPr lang="en-US" sz="1200" kern="0" cap="all" dirty="0" smtClean="0">
                <a:solidFill>
                  <a:schemeClr val="bg1"/>
                </a:solidFill>
              </a:rPr>
              <a:t> </a:t>
            </a:r>
            <a:r>
              <a:rPr lang="en-US" sz="1200" kern="0" cap="all" dirty="0" err="1" smtClean="0">
                <a:solidFill>
                  <a:schemeClr val="bg1"/>
                </a:solidFill>
              </a:rPr>
              <a:t>memiliki</a:t>
            </a:r>
            <a:r>
              <a:rPr lang="en-US" sz="1200" kern="0" cap="all" dirty="0" smtClean="0">
                <a:solidFill>
                  <a:schemeClr val="bg1"/>
                </a:solidFill>
              </a:rPr>
              <a:t> </a:t>
            </a:r>
            <a:r>
              <a:rPr lang="en-US" sz="1200" kern="0" cap="all" dirty="0" err="1" smtClean="0">
                <a:solidFill>
                  <a:schemeClr val="bg1"/>
                </a:solidFill>
              </a:rPr>
              <a:t>nilai</a:t>
            </a:r>
            <a:r>
              <a:rPr lang="en-US" sz="1200" kern="0" cap="all" dirty="0" smtClean="0">
                <a:solidFill>
                  <a:schemeClr val="bg1"/>
                </a:solidFill>
              </a:rPr>
              <a:t> </a:t>
            </a:r>
            <a:r>
              <a:rPr lang="en-US" sz="1200" kern="0" cap="all" dirty="0" err="1" smtClean="0">
                <a:solidFill>
                  <a:schemeClr val="bg1"/>
                </a:solidFill>
              </a:rPr>
              <a:t>ekonomi</a:t>
            </a:r>
            <a:r>
              <a:rPr lang="en-US" sz="1200" kern="0" cap="all" dirty="0" smtClean="0">
                <a:solidFill>
                  <a:schemeClr val="bg1"/>
                </a:solidFill>
              </a:rPr>
              <a:t> </a:t>
            </a:r>
            <a:r>
              <a:rPr lang="en-US" sz="1200" kern="0" cap="all" dirty="0" err="1" smtClean="0">
                <a:solidFill>
                  <a:schemeClr val="bg1"/>
                </a:solidFill>
              </a:rPr>
              <a:t>jika</a:t>
            </a:r>
            <a:r>
              <a:rPr lang="en-US" sz="1200" kern="0" cap="all" dirty="0" smtClean="0">
                <a:solidFill>
                  <a:schemeClr val="bg1"/>
                </a:solidFill>
              </a:rPr>
              <a:t> </a:t>
            </a:r>
            <a:r>
              <a:rPr lang="en-US" sz="1200" kern="0" cap="all" dirty="0" err="1" smtClean="0">
                <a:solidFill>
                  <a:schemeClr val="bg1"/>
                </a:solidFill>
              </a:rPr>
              <a:t>disalurkannya</a:t>
            </a:r>
            <a:r>
              <a:rPr lang="en-US" sz="1200" kern="0" cap="all" dirty="0" smtClean="0">
                <a:solidFill>
                  <a:schemeClr val="bg1"/>
                </a:solidFill>
              </a:rPr>
              <a:t> </a:t>
            </a:r>
            <a:r>
              <a:rPr lang="en-US" sz="1200" kern="0" cap="all" dirty="0" err="1" smtClean="0">
                <a:solidFill>
                  <a:schemeClr val="bg1"/>
                </a:solidFill>
              </a:rPr>
              <a:t>kepada</a:t>
            </a:r>
            <a:r>
              <a:rPr lang="en-US" sz="1200" kern="0" cap="all" dirty="0" smtClean="0">
                <a:solidFill>
                  <a:schemeClr val="bg1"/>
                </a:solidFill>
              </a:rPr>
              <a:t> bank </a:t>
            </a:r>
            <a:r>
              <a:rPr lang="en-US" sz="1200" kern="0" cap="all" dirty="0" err="1" smtClean="0">
                <a:solidFill>
                  <a:schemeClr val="bg1"/>
                </a:solidFill>
              </a:rPr>
              <a:t>sampah</a:t>
            </a:r>
            <a:r>
              <a:rPr lang="en-US" sz="1200" kern="0" cap="all" dirty="0" smtClean="0">
                <a:solidFill>
                  <a:schemeClr val="bg1"/>
                </a:solidFill>
              </a:rPr>
              <a:t>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75B700"/>
                </a:solidFill>
              </a:rPr>
              <a:t>Mekanisme</a:t>
            </a:r>
            <a:r>
              <a:rPr lang="en-US" dirty="0" smtClean="0">
                <a:solidFill>
                  <a:srgbClr val="75B700"/>
                </a:solidFill>
              </a:rPr>
              <a:t> PROGRAM</a:t>
            </a:r>
            <a:endParaRPr lang="id-ID" dirty="0">
              <a:solidFill>
                <a:srgbClr val="75B700"/>
              </a:solidFill>
            </a:endParaRP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364065436"/>
              </p:ext>
            </p:extLst>
          </p:nvPr>
        </p:nvGraphicFramePr>
        <p:xfrm>
          <a:off x="606175" y="1727200"/>
          <a:ext cx="7972745" cy="470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75B700"/>
                </a:solidFill>
              </a:rPr>
              <a:t>Pola kemitraan</a:t>
            </a:r>
            <a:endParaRPr lang="id-ID" dirty="0">
              <a:solidFill>
                <a:srgbClr val="75B700"/>
              </a:solidFill>
            </a:endParaRPr>
          </a:p>
        </p:txBody>
      </p:sp>
      <p:pic>
        <p:nvPicPr>
          <p:cNvPr id="6" name="Content Placeholder 5" descr="Deck graphics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16698" y="1639432"/>
            <a:ext cx="4535487" cy="4450425"/>
          </a:xfrm>
        </p:spPr>
      </p:pic>
      <p:pic>
        <p:nvPicPr>
          <p:cNvPr id="8" name="Picture Placeholder 7" descr="2014416163335.jpg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/>
          <a:stretch>
            <a:fillRect/>
          </a:stretch>
        </p:blipFill>
        <p:spPr>
          <a:xfrm>
            <a:off x="6092909" y="1433837"/>
            <a:ext cx="3051091" cy="5424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130410 Armana09 IMG_709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5087621" y="1435100"/>
            <a:ext cx="4070032" cy="542671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75B700"/>
                </a:solidFill>
              </a:rPr>
              <a:t>Strategi </a:t>
            </a:r>
            <a:r>
              <a:rPr lang="en-US" dirty="0" smtClean="0">
                <a:solidFill>
                  <a:srgbClr val="75B700"/>
                </a:solidFill>
              </a:rPr>
              <a:t>PROGRAM</a:t>
            </a:r>
            <a:endParaRPr lang="id-ID" dirty="0">
              <a:solidFill>
                <a:srgbClr val="75B700"/>
              </a:solidFill>
            </a:endParaRPr>
          </a:p>
        </p:txBody>
      </p:sp>
      <p:pic>
        <p:nvPicPr>
          <p:cNvPr id="8" name="Content Placeholder 7" descr="Deck graphics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06934" y="1471613"/>
            <a:ext cx="4089995" cy="4691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07653" y="1603063"/>
            <a:ext cx="8099471" cy="3942446"/>
            <a:chOff x="620532" y="1603063"/>
            <a:chExt cx="8099471" cy="3942446"/>
          </a:xfrm>
        </p:grpSpPr>
        <p:grpSp>
          <p:nvGrpSpPr>
            <p:cNvPr id="7" name="Group 6"/>
            <p:cNvGrpSpPr/>
            <p:nvPr/>
          </p:nvGrpSpPr>
          <p:grpSpPr>
            <a:xfrm>
              <a:off x="620532" y="1873287"/>
              <a:ext cx="1295235" cy="3026830"/>
              <a:chOff x="620532" y="1873287"/>
              <a:chExt cx="1295235" cy="3026830"/>
            </a:xfrm>
          </p:grpSpPr>
          <p:pic>
            <p:nvPicPr>
              <p:cNvPr id="19" name="Picture 16" descr="https://encrypted-tbn0.gstatic.com/images?q=tbn:ANd9GcQMo5ZBaLpBvYnhhhUhdJwmIj65cNpNSh6w65mrPQurG2B_DTvudxW6Q8Nh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77682" y="2569518"/>
                <a:ext cx="797382" cy="6024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18" descr="https://encrypted-tbn2.gstatic.com/images?q=tbn:ANd9GcQF3bW65ZM2MBw4aHtngsr4HcfSUSu_AdA6KApw0IyobS3pWKVXxd13ww">
                <a:hlinkClick r:id="rId5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/>
              <a:srcRect t="24140" b="27151"/>
              <a:stretch/>
            </p:blipFill>
            <p:spPr bwMode="auto">
              <a:xfrm>
                <a:off x="748473" y="4442917"/>
                <a:ext cx="1167294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20" descr="UNICEF Logo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20532" y="1873287"/>
                <a:ext cx="1232078" cy="2377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22" descr="https://encrypted-tbn1.gstatic.com/images?q=tbn:ANd9GcTL8hqYDvb2zhnTqbp6zudRGM6xxb2KdLMN9fMhF_Lm31kySPB_DFBCYOo">
                <a:hlinkClick r:id="rId8"/>
              </p:cNvPr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226076" y="3435132"/>
                <a:ext cx="689691" cy="5545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aphicFrame>
          <p:nvGraphicFramePr>
            <p:cNvPr id="3" name="Diagram 2"/>
            <p:cNvGraphicFramePr/>
            <p:nvPr>
              <p:extLst>
                <p:ext uri="{D42A27DB-BD31-4B8C-83A1-F6EECF244321}">
                  <p14:modId xmlns:p14="http://schemas.microsoft.com/office/powerpoint/2010/main" val="665385167"/>
                </p:ext>
              </p:extLst>
            </p:nvPr>
          </p:nvGraphicFramePr>
          <p:xfrm>
            <a:off x="2144574" y="1603063"/>
            <a:ext cx="6575429" cy="39424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228600"/>
            <a:ext cx="9143999" cy="106997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75B7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UIF-HWN PROGRAMS</a:t>
            </a:r>
            <a:br>
              <a:rPr lang="en-US" sz="2800" b="1" dirty="0" smtClean="0">
                <a:solidFill>
                  <a:srgbClr val="75B7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800" b="1" dirty="0" smtClean="0">
                <a:solidFill>
                  <a:srgbClr val="75B7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INTERNATIONAL PARTNERSHIP</a:t>
            </a:r>
            <a:endParaRPr lang="en-US" sz="3200" b="1" dirty="0">
              <a:solidFill>
                <a:srgbClr val="75B7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44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5B700"/>
                </a:solidFill>
              </a:rPr>
              <a:t>LOCAL PARTNERS</a:t>
            </a:r>
            <a:endParaRPr lang="en-US" dirty="0">
              <a:solidFill>
                <a:srgbClr val="75B7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74784" y="3326518"/>
            <a:ext cx="8196002" cy="1133249"/>
            <a:chOff x="620912" y="3738642"/>
            <a:chExt cx="8196002" cy="113324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912" y="4202261"/>
              <a:ext cx="1227074" cy="44701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5691" y="3998890"/>
              <a:ext cx="923165" cy="83337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561" y="3852796"/>
              <a:ext cx="717898" cy="97947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2164" y="3846356"/>
              <a:ext cx="880443" cy="102553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0313" y="4202260"/>
              <a:ext cx="1169518" cy="58704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537" y="4202260"/>
              <a:ext cx="1313623" cy="56213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1160" y="3738642"/>
              <a:ext cx="1025754" cy="10257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003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75B700"/>
                </a:solidFill>
              </a:rPr>
              <a:t>MOMENTUM PERAYAAN </a:t>
            </a:r>
            <a:r>
              <a:rPr lang="en-US" dirty="0" smtClean="0">
                <a:solidFill>
                  <a:srgbClr val="75B700"/>
                </a:solidFill>
              </a:rPr>
              <a:t/>
            </a:r>
            <a:br>
              <a:rPr lang="en-US" dirty="0" smtClean="0">
                <a:solidFill>
                  <a:srgbClr val="75B700"/>
                </a:solidFill>
              </a:rPr>
            </a:br>
            <a:r>
              <a:rPr lang="id-ID" dirty="0" smtClean="0">
                <a:solidFill>
                  <a:srgbClr val="75B700"/>
                </a:solidFill>
              </a:rPr>
              <a:t>HARI </a:t>
            </a:r>
            <a:r>
              <a:rPr lang="id-ID" dirty="0" smtClean="0">
                <a:solidFill>
                  <a:srgbClr val="75B700"/>
                </a:solidFill>
              </a:rPr>
              <a:t>NASIONAL </a:t>
            </a:r>
            <a:r>
              <a:rPr lang="en-US" dirty="0" smtClean="0">
                <a:solidFill>
                  <a:srgbClr val="75B700"/>
                </a:solidFill>
              </a:rPr>
              <a:t>&amp; </a:t>
            </a:r>
            <a:r>
              <a:rPr lang="id-ID" dirty="0" smtClean="0">
                <a:solidFill>
                  <a:srgbClr val="75B700"/>
                </a:solidFill>
              </a:rPr>
              <a:t>INTERNASIONAL</a:t>
            </a:r>
            <a:endParaRPr lang="id-ID" dirty="0">
              <a:solidFill>
                <a:srgbClr val="75B7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4821364"/>
              </p:ext>
            </p:extLst>
          </p:nvPr>
        </p:nvGraphicFramePr>
        <p:xfrm>
          <a:off x="342900" y="1471613"/>
          <a:ext cx="8563594" cy="4691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159250" cy="3040083"/>
          </a:xfrm>
          <a:solidFill>
            <a:srgbClr val="7030A0"/>
          </a:solidFill>
        </p:spPr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240484" y="0"/>
            <a:ext cx="4896845" cy="1923804"/>
          </a:xfrm>
          <a:solidFill>
            <a:srgbClr val="E57200"/>
          </a:solidFill>
        </p:spPr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68940" y="1853393"/>
            <a:ext cx="6175060" cy="1198565"/>
          </a:xfrm>
          <a:solidFill>
            <a:srgbClr val="92D050"/>
          </a:solidFill>
        </p:spPr>
      </p:sp>
      <p:pic>
        <p:nvPicPr>
          <p:cNvPr id="3074" name="Picture 2" descr="E:\Unilever\Icons &amp; Essentials\Logo Unile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058" y="3687682"/>
            <a:ext cx="2268146" cy="25103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72592" y="3538847"/>
            <a:ext cx="522514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600" b="1" dirty="0" err="1" smtClean="0"/>
              <a:t>Tentang</a:t>
            </a:r>
            <a:r>
              <a:rPr lang="en-GB" sz="600" b="1" dirty="0" smtClean="0"/>
              <a:t> PT Unilever Indonesia, Tbk.</a:t>
            </a:r>
            <a:endParaRPr lang="en-US" sz="600" dirty="0" smtClean="0"/>
          </a:p>
          <a:p>
            <a:pPr algn="just"/>
            <a:r>
              <a:rPr lang="en-GB" sz="600" dirty="0" smtClean="0"/>
              <a:t> </a:t>
            </a:r>
            <a:endParaRPr lang="en-US" sz="600" dirty="0" smtClean="0"/>
          </a:p>
          <a:p>
            <a:pPr algn="just"/>
            <a:r>
              <a:rPr lang="en-GB" sz="600" i="1" dirty="0" smtClean="0"/>
              <a:t> </a:t>
            </a:r>
            <a:r>
              <a:rPr lang="en-GB" sz="600" dirty="0" smtClean="0"/>
              <a:t>PT Unilever Indonesia Tbk </a:t>
            </a:r>
            <a:r>
              <a:rPr lang="en-GB" sz="600" dirty="0" err="1" smtClean="0"/>
              <a:t>telah</a:t>
            </a:r>
            <a:r>
              <a:rPr lang="en-GB" sz="600" dirty="0" smtClean="0"/>
              <a:t> </a:t>
            </a:r>
            <a:r>
              <a:rPr lang="en-GB" sz="600" dirty="0" err="1" smtClean="0"/>
              <a:t>beroperasi</a:t>
            </a:r>
            <a:r>
              <a:rPr lang="en-GB" sz="600" dirty="0" smtClean="0"/>
              <a:t> </a:t>
            </a:r>
            <a:r>
              <a:rPr lang="en-GB" sz="600" dirty="0" err="1" smtClean="0"/>
              <a:t>sejak</a:t>
            </a:r>
            <a:r>
              <a:rPr lang="en-GB" sz="600" dirty="0" smtClean="0"/>
              <a:t> </a:t>
            </a:r>
            <a:r>
              <a:rPr lang="en-GB" sz="600" dirty="0" err="1" smtClean="0"/>
              <a:t>tahun</a:t>
            </a:r>
            <a:r>
              <a:rPr lang="en-GB" sz="600" dirty="0" smtClean="0"/>
              <a:t> 1933 </a:t>
            </a:r>
            <a:r>
              <a:rPr lang="en-GB" sz="600" dirty="0" err="1" smtClean="0"/>
              <a:t>dan</a:t>
            </a:r>
            <a:r>
              <a:rPr lang="en-GB" sz="600" dirty="0" smtClean="0"/>
              <a:t> </a:t>
            </a:r>
            <a:r>
              <a:rPr lang="en-GB" sz="600" dirty="0" err="1" smtClean="0"/>
              <a:t>telah</a:t>
            </a:r>
            <a:r>
              <a:rPr lang="en-GB" sz="600" dirty="0" smtClean="0"/>
              <a:t> </a:t>
            </a:r>
            <a:r>
              <a:rPr lang="en-GB" sz="600" dirty="0" err="1" smtClean="0"/>
              <a:t>menjadi</a:t>
            </a:r>
            <a:r>
              <a:rPr lang="en-GB" sz="600" dirty="0" smtClean="0"/>
              <a:t> </a:t>
            </a:r>
            <a:r>
              <a:rPr lang="en-GB" sz="600" dirty="0" err="1" smtClean="0"/>
              <a:t>perusahaan</a:t>
            </a:r>
            <a:r>
              <a:rPr lang="en-GB" sz="600" dirty="0" smtClean="0"/>
              <a:t> fast moving consumer goods </a:t>
            </a:r>
            <a:r>
              <a:rPr lang="en-GB" sz="600" dirty="0" err="1" smtClean="0"/>
              <a:t>terdepan</a:t>
            </a:r>
            <a:r>
              <a:rPr lang="en-GB" sz="600" dirty="0" smtClean="0"/>
              <a:t> </a:t>
            </a:r>
            <a:r>
              <a:rPr lang="en-GB" sz="600" dirty="0" err="1" smtClean="0"/>
              <a:t>di</a:t>
            </a:r>
            <a:r>
              <a:rPr lang="en-GB" sz="600" dirty="0" smtClean="0"/>
              <a:t> </a:t>
            </a:r>
            <a:r>
              <a:rPr lang="en-GB" sz="600" dirty="0" err="1" smtClean="0"/>
              <a:t>pasar</a:t>
            </a:r>
            <a:r>
              <a:rPr lang="en-GB" sz="600" dirty="0" smtClean="0"/>
              <a:t> Indonesia. </a:t>
            </a:r>
            <a:r>
              <a:rPr lang="en-GB" sz="600" dirty="0" err="1" smtClean="0"/>
              <a:t>Dengan</a:t>
            </a:r>
            <a:r>
              <a:rPr lang="en-GB" sz="600" dirty="0" smtClean="0"/>
              <a:t> </a:t>
            </a:r>
            <a:r>
              <a:rPr lang="en-GB" sz="600" dirty="0" err="1" smtClean="0"/>
              <a:t>ih</a:t>
            </a:r>
            <a:r>
              <a:rPr lang="en-GB" sz="600" dirty="0" smtClean="0"/>
              <a:t> </a:t>
            </a:r>
            <a:r>
              <a:rPr lang="en-GB" sz="600" dirty="0" err="1" smtClean="0"/>
              <a:t>dari</a:t>
            </a:r>
            <a:r>
              <a:rPr lang="en-GB" sz="600" dirty="0" smtClean="0"/>
              <a:t> 40 brand, </a:t>
            </a:r>
            <a:r>
              <a:rPr lang="en-GB" sz="600" dirty="0" err="1" smtClean="0"/>
              <a:t>termasuk</a:t>
            </a:r>
            <a:r>
              <a:rPr lang="en-GB" sz="600" dirty="0" smtClean="0"/>
              <a:t> </a:t>
            </a:r>
            <a:r>
              <a:rPr lang="en-GB" sz="600" dirty="0" err="1" smtClean="0"/>
              <a:t>Pepsodent</a:t>
            </a:r>
            <a:r>
              <a:rPr lang="en-GB" sz="600" dirty="0" smtClean="0"/>
              <a:t>, Lifebuoy, </a:t>
            </a:r>
            <a:r>
              <a:rPr lang="en-GB" sz="600" dirty="0" err="1" smtClean="0"/>
              <a:t>Lux</a:t>
            </a:r>
            <a:r>
              <a:rPr lang="en-GB" sz="600" dirty="0" smtClean="0"/>
              <a:t>, Dove, </a:t>
            </a:r>
            <a:r>
              <a:rPr lang="en-GB" sz="600" dirty="0" err="1" smtClean="0"/>
              <a:t>Sunsilk</a:t>
            </a:r>
            <a:r>
              <a:rPr lang="en-GB" sz="600" dirty="0" smtClean="0"/>
              <a:t>, Clear, Pond’s, Citra, </a:t>
            </a:r>
            <a:r>
              <a:rPr lang="en-GB" sz="600" dirty="0" err="1" smtClean="0"/>
              <a:t>Rexona</a:t>
            </a:r>
            <a:r>
              <a:rPr lang="en-GB" sz="600" dirty="0" smtClean="0"/>
              <a:t>, </a:t>
            </a:r>
            <a:r>
              <a:rPr lang="en-GB" sz="600" dirty="0" err="1" smtClean="0"/>
              <a:t>Rinso</a:t>
            </a:r>
            <a:r>
              <a:rPr lang="en-GB" sz="600" dirty="0" smtClean="0"/>
              <a:t>, </a:t>
            </a:r>
            <a:r>
              <a:rPr lang="en-GB" sz="600" dirty="0" err="1" smtClean="0"/>
              <a:t>Molto</a:t>
            </a:r>
            <a:r>
              <a:rPr lang="en-GB" sz="600" dirty="0" smtClean="0"/>
              <a:t>, </a:t>
            </a:r>
            <a:r>
              <a:rPr lang="en-GB" sz="600" dirty="0" err="1" smtClean="0"/>
              <a:t>Blueemiliki</a:t>
            </a:r>
            <a:r>
              <a:rPr lang="en-GB" sz="600" dirty="0" smtClean="0"/>
              <a:t> 39 Band, </a:t>
            </a:r>
            <a:r>
              <a:rPr lang="en-GB" sz="600" dirty="0" err="1" smtClean="0"/>
              <a:t>SariWangi</a:t>
            </a:r>
            <a:r>
              <a:rPr lang="en-GB" sz="600" dirty="0" smtClean="0"/>
              <a:t>, </a:t>
            </a:r>
            <a:r>
              <a:rPr lang="en-GB" sz="600" dirty="0" err="1" smtClean="0"/>
              <a:t>Royco</a:t>
            </a:r>
            <a:r>
              <a:rPr lang="en-GB" sz="600" dirty="0" smtClean="0"/>
              <a:t>, </a:t>
            </a:r>
            <a:r>
              <a:rPr lang="en-GB" sz="600" dirty="0" err="1" smtClean="0"/>
              <a:t>Bango</a:t>
            </a:r>
            <a:r>
              <a:rPr lang="en-GB" sz="600" dirty="0" smtClean="0"/>
              <a:t>, Wall’s Ice Cream, </a:t>
            </a:r>
            <a:r>
              <a:rPr lang="en-GB" sz="600" dirty="0" err="1" smtClean="0"/>
              <a:t>Buavita</a:t>
            </a:r>
            <a:r>
              <a:rPr lang="en-GB" sz="600" dirty="0" smtClean="0"/>
              <a:t>  </a:t>
            </a:r>
            <a:r>
              <a:rPr lang="en-GB" sz="600" dirty="0" err="1" smtClean="0"/>
              <a:t>dan</a:t>
            </a:r>
            <a:r>
              <a:rPr lang="en-GB" sz="600" dirty="0" smtClean="0"/>
              <a:t> </a:t>
            </a:r>
            <a:r>
              <a:rPr lang="en-GB" sz="600" dirty="0" err="1" smtClean="0"/>
              <a:t>masih</a:t>
            </a:r>
            <a:r>
              <a:rPr lang="en-GB" sz="600" dirty="0" smtClean="0"/>
              <a:t> </a:t>
            </a:r>
            <a:r>
              <a:rPr lang="en-GB" sz="600" dirty="0" err="1" smtClean="0"/>
              <a:t>banyak</a:t>
            </a:r>
            <a:r>
              <a:rPr lang="en-GB" sz="600" dirty="0" smtClean="0"/>
              <a:t> </a:t>
            </a:r>
            <a:r>
              <a:rPr lang="en-GB" sz="600" dirty="0" err="1" smtClean="0"/>
              <a:t>lagi</a:t>
            </a:r>
            <a:r>
              <a:rPr lang="en-GB" sz="600" dirty="0" smtClean="0"/>
              <a:t>. Unilever Indonesia </a:t>
            </a:r>
            <a:r>
              <a:rPr lang="en-GB" sz="600" dirty="0" err="1" smtClean="0"/>
              <a:t>telah</a:t>
            </a:r>
            <a:r>
              <a:rPr lang="en-GB" sz="600" dirty="0" smtClean="0"/>
              <a:t> ‘go public’ </a:t>
            </a:r>
            <a:r>
              <a:rPr lang="en-GB" sz="600" dirty="0" err="1" smtClean="0"/>
              <a:t>pada</a:t>
            </a:r>
            <a:r>
              <a:rPr lang="en-GB" sz="600" dirty="0" smtClean="0"/>
              <a:t> </a:t>
            </a:r>
            <a:r>
              <a:rPr lang="en-GB" sz="600" dirty="0" err="1" smtClean="0"/>
              <a:t>tahun</a:t>
            </a:r>
            <a:r>
              <a:rPr lang="en-GB" sz="600" dirty="0" smtClean="0"/>
              <a:t> 1981 </a:t>
            </a:r>
            <a:r>
              <a:rPr lang="en-GB" sz="600" dirty="0" err="1" smtClean="0"/>
              <a:t>dan</a:t>
            </a:r>
            <a:r>
              <a:rPr lang="en-GB" sz="600" dirty="0" smtClean="0"/>
              <a:t> </a:t>
            </a:r>
            <a:r>
              <a:rPr lang="en-GB" sz="600" dirty="0" err="1" smtClean="0"/>
              <a:t>saham-sahamnya</a:t>
            </a:r>
            <a:r>
              <a:rPr lang="en-GB" sz="600" dirty="0" smtClean="0"/>
              <a:t> </a:t>
            </a:r>
            <a:r>
              <a:rPr lang="en-GB" sz="600" dirty="0" err="1" smtClean="0"/>
              <a:t>tercatat</a:t>
            </a:r>
            <a:r>
              <a:rPr lang="en-GB" sz="600" dirty="0" smtClean="0"/>
              <a:t> </a:t>
            </a:r>
            <a:r>
              <a:rPr lang="en-GB" sz="600" dirty="0" err="1" smtClean="0"/>
              <a:t>dan</a:t>
            </a:r>
            <a:r>
              <a:rPr lang="en-GB" sz="600" dirty="0" smtClean="0"/>
              <a:t> </a:t>
            </a:r>
            <a:r>
              <a:rPr lang="en-GB" sz="600" dirty="0" err="1" smtClean="0"/>
              <a:t>diperdagangkan</a:t>
            </a:r>
            <a:r>
              <a:rPr lang="en-GB" sz="600" dirty="0" smtClean="0"/>
              <a:t> </a:t>
            </a:r>
            <a:r>
              <a:rPr lang="en-GB" sz="600" dirty="0" err="1" smtClean="0"/>
              <a:t>di</a:t>
            </a:r>
            <a:r>
              <a:rPr lang="en-GB" sz="600" dirty="0" smtClean="0"/>
              <a:t> Bursa </a:t>
            </a:r>
            <a:r>
              <a:rPr lang="en-GB" sz="600" dirty="0" err="1" smtClean="0"/>
              <a:t>Efek</a:t>
            </a:r>
            <a:r>
              <a:rPr lang="en-GB" sz="600" dirty="0" smtClean="0"/>
              <a:t> Indonesia.  </a:t>
            </a:r>
            <a:r>
              <a:rPr lang="en-GB" sz="600" dirty="0" err="1" smtClean="0"/>
              <a:t>Dengan</a:t>
            </a:r>
            <a:r>
              <a:rPr lang="en-GB" sz="600" dirty="0" smtClean="0"/>
              <a:t> </a:t>
            </a:r>
            <a:r>
              <a:rPr lang="en-GB" sz="600" dirty="0" err="1" smtClean="0"/>
              <a:t>delapan</a:t>
            </a:r>
            <a:r>
              <a:rPr lang="en-GB" sz="600" dirty="0" smtClean="0"/>
              <a:t> </a:t>
            </a:r>
            <a:r>
              <a:rPr lang="en-GB" sz="600" dirty="0" err="1" smtClean="0"/>
              <a:t>pabrik</a:t>
            </a:r>
            <a:r>
              <a:rPr lang="en-GB" sz="600" dirty="0" smtClean="0"/>
              <a:t> </a:t>
            </a:r>
            <a:r>
              <a:rPr lang="en-GB" sz="600" dirty="0" err="1" smtClean="0"/>
              <a:t>dan</a:t>
            </a:r>
            <a:r>
              <a:rPr lang="en-GB" sz="600" dirty="0" smtClean="0"/>
              <a:t> </a:t>
            </a:r>
            <a:r>
              <a:rPr lang="en-GB" sz="600" dirty="0" err="1" smtClean="0"/>
              <a:t>lebih</a:t>
            </a:r>
            <a:r>
              <a:rPr lang="en-GB" sz="600" dirty="0" smtClean="0"/>
              <a:t> </a:t>
            </a:r>
            <a:r>
              <a:rPr lang="en-GB" sz="600" dirty="0" err="1" smtClean="0"/>
              <a:t>dari</a:t>
            </a:r>
            <a:r>
              <a:rPr lang="en-GB" sz="600" dirty="0" smtClean="0"/>
              <a:t> 6.600 </a:t>
            </a:r>
            <a:r>
              <a:rPr lang="en-GB" sz="600" dirty="0" err="1" smtClean="0"/>
              <a:t>karyawan</a:t>
            </a:r>
            <a:r>
              <a:rPr lang="en-GB" sz="600" dirty="0" smtClean="0"/>
              <a:t>, Unilever </a:t>
            </a:r>
            <a:r>
              <a:rPr lang="en-GB" sz="600" dirty="0" err="1" smtClean="0"/>
              <a:t>berkomitmen</a:t>
            </a:r>
            <a:r>
              <a:rPr lang="en-GB" sz="600" dirty="0" smtClean="0"/>
              <a:t> </a:t>
            </a:r>
            <a:r>
              <a:rPr lang="en-GB" sz="600" dirty="0" err="1" smtClean="0"/>
              <a:t>tinggi</a:t>
            </a:r>
            <a:r>
              <a:rPr lang="en-GB" sz="600" dirty="0" smtClean="0"/>
              <a:t> </a:t>
            </a:r>
            <a:r>
              <a:rPr lang="en-GB" sz="600" dirty="0" err="1" smtClean="0"/>
              <a:t>untuk</a:t>
            </a:r>
            <a:r>
              <a:rPr lang="en-GB" sz="600" dirty="0" smtClean="0"/>
              <a:t> </a:t>
            </a:r>
            <a:r>
              <a:rPr lang="en-GB" sz="600" dirty="0" err="1" smtClean="0"/>
              <a:t>tetap</a:t>
            </a:r>
            <a:r>
              <a:rPr lang="en-GB" sz="600" dirty="0" smtClean="0"/>
              <a:t> </a:t>
            </a:r>
            <a:r>
              <a:rPr lang="en-GB" sz="600" dirty="0" err="1" smtClean="0"/>
              <a:t>melaju</a:t>
            </a:r>
            <a:r>
              <a:rPr lang="en-GB" sz="600" dirty="0" smtClean="0"/>
              <a:t> </a:t>
            </a:r>
            <a:r>
              <a:rPr lang="en-GB" sz="600" dirty="0" err="1" smtClean="0"/>
              <a:t>dan</a:t>
            </a:r>
            <a:r>
              <a:rPr lang="en-GB" sz="600" dirty="0" smtClean="0"/>
              <a:t> </a:t>
            </a:r>
            <a:r>
              <a:rPr lang="en-GB" sz="600" dirty="0" err="1" smtClean="0"/>
              <a:t>maju</a:t>
            </a:r>
            <a:r>
              <a:rPr lang="en-GB" sz="600" dirty="0" smtClean="0"/>
              <a:t> </a:t>
            </a:r>
            <a:r>
              <a:rPr lang="en-GB" sz="600" dirty="0" err="1" smtClean="0"/>
              <a:t>bersama</a:t>
            </a:r>
            <a:r>
              <a:rPr lang="en-GB" sz="600" dirty="0" smtClean="0"/>
              <a:t> Indonesia. </a:t>
            </a:r>
            <a:r>
              <a:rPr lang="en-GB" sz="600" dirty="0" err="1" smtClean="0"/>
              <a:t>Pada</a:t>
            </a:r>
            <a:r>
              <a:rPr lang="en-GB" sz="600" dirty="0" smtClean="0"/>
              <a:t> </a:t>
            </a:r>
            <a:r>
              <a:rPr lang="en-GB" sz="600" dirty="0" err="1" smtClean="0"/>
              <a:t>tahun</a:t>
            </a:r>
            <a:r>
              <a:rPr lang="en-GB" sz="600" dirty="0" smtClean="0"/>
              <a:t> 2014, </a:t>
            </a:r>
            <a:r>
              <a:rPr lang="en-GB" sz="600" dirty="0" err="1" smtClean="0"/>
              <a:t>penjualan</a:t>
            </a:r>
            <a:r>
              <a:rPr lang="en-GB" sz="600" dirty="0" smtClean="0"/>
              <a:t> </a:t>
            </a:r>
            <a:r>
              <a:rPr lang="en-GB" sz="600" dirty="0" err="1" smtClean="0"/>
              <a:t>bersih</a:t>
            </a:r>
            <a:r>
              <a:rPr lang="en-GB" sz="600" dirty="0" smtClean="0"/>
              <a:t> </a:t>
            </a:r>
            <a:r>
              <a:rPr lang="en-GB" sz="600" dirty="0" err="1" smtClean="0"/>
              <a:t>perusahaan</a:t>
            </a:r>
            <a:r>
              <a:rPr lang="en-GB" sz="600" dirty="0" smtClean="0"/>
              <a:t> </a:t>
            </a:r>
            <a:r>
              <a:rPr lang="en-GB" sz="600" dirty="0" err="1" smtClean="0"/>
              <a:t>mencapai</a:t>
            </a:r>
            <a:r>
              <a:rPr lang="en-GB" sz="600" dirty="0" smtClean="0"/>
              <a:t> </a:t>
            </a:r>
            <a:r>
              <a:rPr lang="en-GB" sz="600" dirty="0" err="1" smtClean="0"/>
              <a:t>Rp</a:t>
            </a:r>
            <a:r>
              <a:rPr lang="en-GB" sz="600" dirty="0" smtClean="0"/>
              <a:t> 34.5 </a:t>
            </a:r>
            <a:r>
              <a:rPr lang="en-GB" sz="600" dirty="0" err="1" smtClean="0"/>
              <a:t>triliun</a:t>
            </a:r>
            <a:r>
              <a:rPr lang="en-GB" sz="600" dirty="0" smtClean="0"/>
              <a:t>, </a:t>
            </a:r>
            <a:r>
              <a:rPr lang="en-GB" sz="600" dirty="0" err="1" smtClean="0"/>
              <a:t>meningkat</a:t>
            </a:r>
            <a:r>
              <a:rPr lang="en-GB" sz="600" dirty="0" smtClean="0"/>
              <a:t> 12,2% </a:t>
            </a:r>
            <a:r>
              <a:rPr lang="en-GB" sz="600" dirty="0" err="1" smtClean="0"/>
              <a:t>dari</a:t>
            </a:r>
            <a:r>
              <a:rPr lang="en-GB" sz="600" dirty="0" smtClean="0"/>
              <a:t> </a:t>
            </a:r>
            <a:r>
              <a:rPr lang="en-GB" sz="600" dirty="0" err="1" smtClean="0"/>
              <a:t>tahun</a:t>
            </a:r>
            <a:r>
              <a:rPr lang="en-GB" sz="600" dirty="0" smtClean="0"/>
              <a:t> </a:t>
            </a:r>
            <a:r>
              <a:rPr lang="en-GB" sz="600" dirty="0" err="1" smtClean="0"/>
              <a:t>sebelumnya</a:t>
            </a:r>
            <a:r>
              <a:rPr lang="en-GB" sz="600" dirty="0" smtClean="0"/>
              <a:t>, </a:t>
            </a:r>
            <a:r>
              <a:rPr lang="en-GB" sz="600" dirty="0" err="1" smtClean="0"/>
              <a:t>sedangkan</a:t>
            </a:r>
            <a:r>
              <a:rPr lang="en-GB" sz="600" dirty="0" smtClean="0"/>
              <a:t> </a:t>
            </a:r>
            <a:r>
              <a:rPr lang="en-GB" sz="600" dirty="0" err="1" smtClean="0"/>
              <a:t>laba</a:t>
            </a:r>
            <a:r>
              <a:rPr lang="en-GB" sz="600" dirty="0" smtClean="0"/>
              <a:t> </a:t>
            </a:r>
            <a:r>
              <a:rPr lang="en-GB" sz="600" dirty="0" err="1" smtClean="0"/>
              <a:t>bersih</a:t>
            </a:r>
            <a:r>
              <a:rPr lang="en-GB" sz="600" dirty="0" smtClean="0"/>
              <a:t> </a:t>
            </a:r>
            <a:r>
              <a:rPr lang="en-GB" sz="600" dirty="0" err="1" smtClean="0"/>
              <a:t>tumbuh</a:t>
            </a:r>
            <a:r>
              <a:rPr lang="en-GB" sz="600" dirty="0" smtClean="0"/>
              <a:t> 7,2% </a:t>
            </a:r>
            <a:r>
              <a:rPr lang="en-GB" sz="600" dirty="0" err="1" smtClean="0"/>
              <a:t>menjadi</a:t>
            </a:r>
            <a:r>
              <a:rPr lang="en-GB" sz="600" dirty="0" smtClean="0"/>
              <a:t> </a:t>
            </a:r>
            <a:r>
              <a:rPr lang="en-GB" sz="600" dirty="0" err="1" smtClean="0"/>
              <a:t>Rp</a:t>
            </a:r>
            <a:r>
              <a:rPr lang="en-GB" sz="600" dirty="0" smtClean="0"/>
              <a:t> 5.74 </a:t>
            </a:r>
            <a:r>
              <a:rPr lang="en-GB" sz="600" dirty="0" err="1" smtClean="0"/>
              <a:t>triliun</a:t>
            </a:r>
            <a:r>
              <a:rPr lang="en-GB" sz="600" dirty="0" smtClean="0"/>
              <a:t>. </a:t>
            </a:r>
            <a:endParaRPr lang="en-US" sz="600" dirty="0" smtClean="0"/>
          </a:p>
          <a:p>
            <a:pPr algn="just"/>
            <a:r>
              <a:rPr lang="en-GB" sz="600" dirty="0" smtClean="0"/>
              <a:t> </a:t>
            </a:r>
            <a:endParaRPr lang="en-US" sz="600" dirty="0" smtClean="0"/>
          </a:p>
          <a:p>
            <a:pPr algn="just"/>
            <a:r>
              <a:rPr lang="en-GB" sz="600" dirty="0" err="1" smtClean="0"/>
              <a:t>Pada</a:t>
            </a:r>
            <a:r>
              <a:rPr lang="en-GB" sz="600" dirty="0" smtClean="0"/>
              <a:t> </a:t>
            </a:r>
            <a:r>
              <a:rPr lang="en-GB" sz="600" dirty="0" err="1" smtClean="0"/>
              <a:t>tahun</a:t>
            </a:r>
            <a:r>
              <a:rPr lang="en-GB" sz="600" dirty="0" smtClean="0"/>
              <a:t> 2013 Unilever Indonesia </a:t>
            </a:r>
            <a:r>
              <a:rPr lang="en-GB" sz="600" dirty="0" err="1" smtClean="0"/>
              <a:t>memperingati</a:t>
            </a:r>
            <a:r>
              <a:rPr lang="en-GB" sz="600" dirty="0" smtClean="0"/>
              <a:t> 80 </a:t>
            </a:r>
            <a:r>
              <a:rPr lang="en-GB" sz="600" dirty="0" err="1" smtClean="0"/>
              <a:t>tahun</a:t>
            </a:r>
            <a:r>
              <a:rPr lang="en-GB" sz="600" dirty="0" smtClean="0"/>
              <a:t> </a:t>
            </a:r>
            <a:r>
              <a:rPr lang="en-GB" sz="600" dirty="0" err="1" smtClean="0"/>
              <a:t>perjalanan</a:t>
            </a:r>
            <a:r>
              <a:rPr lang="en-GB" sz="600" dirty="0" smtClean="0"/>
              <a:t> Unilever Indonesia, </a:t>
            </a:r>
            <a:r>
              <a:rPr lang="en-GB" sz="600" dirty="0" err="1" smtClean="0"/>
              <a:t>dengan</a:t>
            </a:r>
            <a:r>
              <a:rPr lang="en-GB" sz="600" dirty="0" smtClean="0"/>
              <a:t> </a:t>
            </a:r>
            <a:r>
              <a:rPr lang="en-GB" sz="600" dirty="0" err="1" smtClean="0"/>
              <a:t>meluncurkan</a:t>
            </a:r>
            <a:r>
              <a:rPr lang="en-GB" sz="600" dirty="0" smtClean="0"/>
              <a:t> “Project Sunlight” </a:t>
            </a:r>
            <a:r>
              <a:rPr lang="en-GB" sz="600" dirty="0" err="1" smtClean="0"/>
              <a:t>untuk</a:t>
            </a:r>
            <a:r>
              <a:rPr lang="en-GB" sz="600" dirty="0" smtClean="0"/>
              <a:t> </a:t>
            </a:r>
            <a:r>
              <a:rPr lang="en-GB" sz="600" dirty="0" err="1" smtClean="0"/>
              <a:t>menginspirasi</a:t>
            </a:r>
            <a:r>
              <a:rPr lang="en-GB" sz="600" dirty="0" smtClean="0"/>
              <a:t> </a:t>
            </a:r>
            <a:r>
              <a:rPr lang="en-GB" sz="600" dirty="0" err="1" smtClean="0"/>
              <a:t>masyarakat</a:t>
            </a:r>
            <a:r>
              <a:rPr lang="en-GB" sz="600" dirty="0" smtClean="0"/>
              <a:t> agar </a:t>
            </a:r>
            <a:r>
              <a:rPr lang="en-GB" sz="600" dirty="0" err="1" smtClean="0"/>
              <a:t>bergabung</a:t>
            </a:r>
            <a:r>
              <a:rPr lang="en-GB" sz="600" dirty="0" smtClean="0"/>
              <a:t> </a:t>
            </a:r>
            <a:r>
              <a:rPr lang="en-GB" sz="600" dirty="0" err="1" smtClean="0"/>
              <a:t>dalam</a:t>
            </a:r>
            <a:r>
              <a:rPr lang="en-GB" sz="600" dirty="0" smtClean="0"/>
              <a:t> </a:t>
            </a:r>
            <a:r>
              <a:rPr lang="en-GB" sz="600" dirty="0" err="1" smtClean="0"/>
              <a:t>menciptakan</a:t>
            </a:r>
            <a:r>
              <a:rPr lang="en-GB" sz="600" dirty="0" smtClean="0"/>
              <a:t> </a:t>
            </a:r>
            <a:r>
              <a:rPr lang="en-GB" sz="600" dirty="0" err="1" smtClean="0"/>
              <a:t>masa</a:t>
            </a:r>
            <a:r>
              <a:rPr lang="en-GB" sz="600" dirty="0" smtClean="0"/>
              <a:t> </a:t>
            </a:r>
            <a:r>
              <a:rPr lang="en-GB" sz="600" dirty="0" err="1" smtClean="0"/>
              <a:t>depan</a:t>
            </a:r>
            <a:r>
              <a:rPr lang="en-GB" sz="600" dirty="0" smtClean="0"/>
              <a:t> yang </a:t>
            </a:r>
            <a:r>
              <a:rPr lang="en-GB" sz="600" dirty="0" err="1" smtClean="0"/>
              <a:t>lebih</a:t>
            </a:r>
            <a:r>
              <a:rPr lang="en-GB" sz="600" dirty="0" smtClean="0"/>
              <a:t> </a:t>
            </a:r>
            <a:r>
              <a:rPr lang="en-GB" sz="600" dirty="0" err="1" smtClean="0"/>
              <a:t>cerah</a:t>
            </a:r>
            <a:r>
              <a:rPr lang="en-GB" sz="600" dirty="0" smtClean="0"/>
              <a:t> </a:t>
            </a:r>
            <a:r>
              <a:rPr lang="en-GB" sz="600" dirty="0" err="1" smtClean="0"/>
              <a:t>bukan</a:t>
            </a:r>
            <a:r>
              <a:rPr lang="en-GB" sz="600" dirty="0" smtClean="0"/>
              <a:t> </a:t>
            </a:r>
            <a:r>
              <a:rPr lang="en-GB" sz="600" dirty="0" err="1" smtClean="0"/>
              <a:t>hanya</a:t>
            </a:r>
            <a:r>
              <a:rPr lang="en-GB" sz="600" dirty="0" smtClean="0"/>
              <a:t> </a:t>
            </a:r>
            <a:r>
              <a:rPr lang="en-GB" sz="600" dirty="0" err="1" smtClean="0"/>
              <a:t>bagi</a:t>
            </a:r>
            <a:r>
              <a:rPr lang="en-GB" sz="600" dirty="0" smtClean="0"/>
              <a:t> </a:t>
            </a:r>
            <a:r>
              <a:rPr lang="en-GB" sz="600" dirty="0" err="1" smtClean="0"/>
              <a:t>anak-anak</a:t>
            </a:r>
            <a:r>
              <a:rPr lang="en-GB" sz="600" dirty="0" smtClean="0"/>
              <a:t>, </a:t>
            </a:r>
            <a:r>
              <a:rPr lang="en-GB" sz="600" dirty="0" err="1" smtClean="0"/>
              <a:t>tetapi</a:t>
            </a:r>
            <a:r>
              <a:rPr lang="en-GB" sz="600" dirty="0" smtClean="0"/>
              <a:t> </a:t>
            </a:r>
            <a:r>
              <a:rPr lang="en-GB" sz="600" dirty="0" err="1" smtClean="0"/>
              <a:t>juga</a:t>
            </a:r>
            <a:r>
              <a:rPr lang="en-GB" sz="600" dirty="0" smtClean="0"/>
              <a:t> </a:t>
            </a:r>
            <a:r>
              <a:rPr lang="en-GB" sz="600" dirty="0" err="1" smtClean="0"/>
              <a:t>bagi</a:t>
            </a:r>
            <a:r>
              <a:rPr lang="en-GB" sz="600" dirty="0" smtClean="0"/>
              <a:t> </a:t>
            </a:r>
            <a:r>
              <a:rPr lang="en-GB" sz="600" dirty="0" err="1" smtClean="0"/>
              <a:t>generasi</a:t>
            </a:r>
            <a:r>
              <a:rPr lang="en-GB" sz="600" dirty="0" smtClean="0"/>
              <a:t> </a:t>
            </a:r>
            <a:r>
              <a:rPr lang="en-GB" sz="600" dirty="0" err="1" smtClean="0"/>
              <a:t>masa</a:t>
            </a:r>
            <a:r>
              <a:rPr lang="en-GB" sz="600" dirty="0" smtClean="0"/>
              <a:t> </a:t>
            </a:r>
            <a:r>
              <a:rPr lang="en-GB" sz="600" dirty="0" err="1" smtClean="0"/>
              <a:t>depan</a:t>
            </a:r>
            <a:r>
              <a:rPr lang="en-GB" sz="600" dirty="0" smtClean="0"/>
              <a:t>.</a:t>
            </a:r>
            <a:endParaRPr lang="en-US" sz="600" dirty="0" smtClean="0"/>
          </a:p>
          <a:p>
            <a:pPr algn="just"/>
            <a:r>
              <a:rPr lang="en-GB" sz="600" dirty="0" smtClean="0"/>
              <a:t> </a:t>
            </a:r>
            <a:endParaRPr lang="en-US" sz="600" dirty="0" smtClean="0"/>
          </a:p>
          <a:p>
            <a:pPr algn="just"/>
            <a:r>
              <a:rPr lang="en-GB" sz="600" dirty="0" err="1" smtClean="0"/>
              <a:t>Secara</a:t>
            </a:r>
            <a:r>
              <a:rPr lang="en-GB" sz="600" dirty="0" smtClean="0"/>
              <a:t> global, Unilever </a:t>
            </a:r>
            <a:r>
              <a:rPr lang="en-GB" sz="600" dirty="0" err="1" smtClean="0"/>
              <a:t>berambisi</a:t>
            </a:r>
            <a:r>
              <a:rPr lang="en-GB" sz="600" dirty="0" smtClean="0"/>
              <a:t> </a:t>
            </a:r>
            <a:r>
              <a:rPr lang="en-GB" sz="600" dirty="0" err="1" smtClean="0"/>
              <a:t>meningkatkan</a:t>
            </a:r>
            <a:r>
              <a:rPr lang="en-GB" sz="600" dirty="0" smtClean="0"/>
              <a:t> </a:t>
            </a:r>
            <a:r>
              <a:rPr lang="en-GB" sz="600" dirty="0" err="1" smtClean="0"/>
              <a:t>bisnisnya</a:t>
            </a:r>
            <a:r>
              <a:rPr lang="en-GB" sz="600" dirty="0" smtClean="0"/>
              <a:t> </a:t>
            </a:r>
            <a:r>
              <a:rPr lang="en-GB" sz="600" dirty="0" err="1" smtClean="0"/>
              <a:t>dua</a:t>
            </a:r>
            <a:r>
              <a:rPr lang="en-GB" sz="600" dirty="0" smtClean="0"/>
              <a:t> kali </a:t>
            </a:r>
            <a:r>
              <a:rPr lang="en-GB" sz="600" dirty="0" err="1" smtClean="0"/>
              <a:t>lipat</a:t>
            </a:r>
            <a:r>
              <a:rPr lang="en-GB" sz="600" dirty="0" smtClean="0"/>
              <a:t> </a:t>
            </a:r>
            <a:r>
              <a:rPr lang="en-GB" sz="600" dirty="0" err="1" smtClean="0"/>
              <a:t>sambil</a:t>
            </a:r>
            <a:r>
              <a:rPr lang="en-GB" sz="600" dirty="0" smtClean="0"/>
              <a:t> </a:t>
            </a:r>
            <a:r>
              <a:rPr lang="en-GB" sz="600" dirty="0" err="1" smtClean="0"/>
              <a:t>mengurangi</a:t>
            </a:r>
            <a:r>
              <a:rPr lang="en-GB" sz="600" dirty="0" smtClean="0"/>
              <a:t> </a:t>
            </a:r>
            <a:r>
              <a:rPr lang="en-GB" sz="600" dirty="0" err="1" smtClean="0"/>
              <a:t>dampak</a:t>
            </a:r>
            <a:r>
              <a:rPr lang="en-GB" sz="600" dirty="0" smtClean="0"/>
              <a:t> </a:t>
            </a:r>
            <a:r>
              <a:rPr lang="en-GB" sz="600" dirty="0" err="1" smtClean="0"/>
              <a:t>lingkungan</a:t>
            </a:r>
            <a:r>
              <a:rPr lang="en-GB" sz="600" dirty="0" smtClean="0"/>
              <a:t> yang </a:t>
            </a:r>
            <a:r>
              <a:rPr lang="en-GB" sz="600" dirty="0" err="1" smtClean="0"/>
              <a:t>ditimbulkan</a:t>
            </a:r>
            <a:r>
              <a:rPr lang="en-GB" sz="600" dirty="0" smtClean="0"/>
              <a:t> </a:t>
            </a:r>
            <a:r>
              <a:rPr lang="en-GB" sz="600" dirty="0" err="1" smtClean="0"/>
              <a:t>menjadi</a:t>
            </a:r>
            <a:r>
              <a:rPr lang="en-GB" sz="600" dirty="0" smtClean="0"/>
              <a:t> </a:t>
            </a:r>
            <a:r>
              <a:rPr lang="en-GB" sz="600" dirty="0" err="1" smtClean="0"/>
              <a:t>setengahnya</a:t>
            </a:r>
            <a:r>
              <a:rPr lang="en-GB" sz="600" dirty="0" smtClean="0"/>
              <a:t> </a:t>
            </a:r>
            <a:r>
              <a:rPr lang="en-GB" sz="600" dirty="0" err="1" smtClean="0"/>
              <a:t>dan</a:t>
            </a:r>
            <a:r>
              <a:rPr lang="en-GB" sz="600" dirty="0" smtClean="0"/>
              <a:t> </a:t>
            </a:r>
            <a:r>
              <a:rPr lang="en-GB" sz="600" dirty="0" err="1" smtClean="0"/>
              <a:t>meningkatkan</a:t>
            </a:r>
            <a:r>
              <a:rPr lang="en-GB" sz="600" dirty="0" smtClean="0"/>
              <a:t> </a:t>
            </a:r>
            <a:r>
              <a:rPr lang="en-GB" sz="600" dirty="0" err="1" smtClean="0"/>
              <a:t>dampak</a:t>
            </a:r>
            <a:r>
              <a:rPr lang="en-GB" sz="600" dirty="0" smtClean="0"/>
              <a:t> </a:t>
            </a:r>
            <a:r>
              <a:rPr lang="en-GB" sz="600" dirty="0" err="1" smtClean="0"/>
              <a:t>sosialnya</a:t>
            </a:r>
            <a:r>
              <a:rPr lang="en-GB" sz="600" dirty="0" smtClean="0"/>
              <a:t>. </a:t>
            </a:r>
            <a:r>
              <a:rPr lang="en-GB" sz="600" dirty="0" err="1" smtClean="0"/>
              <a:t>Untuk</a:t>
            </a:r>
            <a:r>
              <a:rPr lang="en-GB" sz="600" dirty="0" smtClean="0"/>
              <a:t> </a:t>
            </a:r>
            <a:r>
              <a:rPr lang="en-GB" sz="600" dirty="0" err="1" smtClean="0"/>
              <a:t>mencapai</a:t>
            </a:r>
            <a:r>
              <a:rPr lang="en-GB" sz="600" dirty="0" smtClean="0"/>
              <a:t> </a:t>
            </a:r>
            <a:r>
              <a:rPr lang="en-GB" sz="600" dirty="0" err="1" smtClean="0"/>
              <a:t>tujuan</a:t>
            </a:r>
            <a:r>
              <a:rPr lang="en-GB" sz="600" dirty="0" smtClean="0"/>
              <a:t> </a:t>
            </a:r>
            <a:r>
              <a:rPr lang="en-GB" sz="600" dirty="0" err="1" smtClean="0"/>
              <a:t>tersebut</a:t>
            </a:r>
            <a:r>
              <a:rPr lang="en-GB" sz="600" dirty="0" smtClean="0"/>
              <a:t>, </a:t>
            </a:r>
            <a:r>
              <a:rPr lang="en-GB" sz="600" dirty="0" err="1" smtClean="0"/>
              <a:t>pada</a:t>
            </a:r>
            <a:r>
              <a:rPr lang="en-GB" sz="600" dirty="0" smtClean="0"/>
              <a:t> </a:t>
            </a:r>
            <a:r>
              <a:rPr lang="en-GB" sz="600" dirty="0" err="1" smtClean="0"/>
              <a:t>tahun</a:t>
            </a:r>
            <a:r>
              <a:rPr lang="en-GB" sz="600" dirty="0" smtClean="0"/>
              <a:t> 2010 Unilever </a:t>
            </a:r>
            <a:r>
              <a:rPr lang="en-GB" sz="600" dirty="0" err="1" smtClean="0"/>
              <a:t>meluncurkan</a:t>
            </a:r>
            <a:r>
              <a:rPr lang="en-GB" sz="600" dirty="0" smtClean="0"/>
              <a:t> Unilever Sustainable Living Plan, </a:t>
            </a:r>
            <a:r>
              <a:rPr lang="en-GB" sz="600" dirty="0" err="1" smtClean="0"/>
              <a:t>suatu</a:t>
            </a:r>
            <a:r>
              <a:rPr lang="en-GB" sz="600" dirty="0" smtClean="0"/>
              <a:t> </a:t>
            </a:r>
            <a:r>
              <a:rPr lang="en-GB" sz="600" dirty="0" err="1" smtClean="0"/>
              <a:t>strategi</a:t>
            </a:r>
            <a:r>
              <a:rPr lang="en-GB" sz="600" dirty="0" smtClean="0"/>
              <a:t> </a:t>
            </a:r>
            <a:r>
              <a:rPr lang="en-GB" sz="600" dirty="0" err="1" smtClean="0"/>
              <a:t>dengan</a:t>
            </a:r>
            <a:r>
              <a:rPr lang="en-GB" sz="600" dirty="0" smtClean="0"/>
              <a:t> </a:t>
            </a:r>
            <a:r>
              <a:rPr lang="en-GB" sz="600" dirty="0" err="1" smtClean="0"/>
              <a:t>tiga</a:t>
            </a:r>
            <a:r>
              <a:rPr lang="en-GB" sz="600" dirty="0" smtClean="0"/>
              <a:t> </a:t>
            </a:r>
            <a:r>
              <a:rPr lang="en-GB" sz="600" dirty="0" err="1" smtClean="0"/>
              <a:t>tujuan</a:t>
            </a:r>
            <a:r>
              <a:rPr lang="en-GB" sz="600" dirty="0" smtClean="0"/>
              <a:t> </a:t>
            </a:r>
            <a:r>
              <a:rPr lang="en-GB" sz="600" dirty="0" err="1" smtClean="0"/>
              <a:t>utama</a:t>
            </a:r>
            <a:r>
              <a:rPr lang="en-GB" sz="600" dirty="0" smtClean="0"/>
              <a:t>: </a:t>
            </a:r>
            <a:r>
              <a:rPr lang="en-GB" sz="600" dirty="0" err="1" smtClean="0"/>
              <a:t>Peningkatan</a:t>
            </a:r>
            <a:r>
              <a:rPr lang="en-GB" sz="600" dirty="0" smtClean="0"/>
              <a:t> </a:t>
            </a:r>
            <a:r>
              <a:rPr lang="en-GB" sz="600" dirty="0" err="1" smtClean="0"/>
              <a:t>Kesehatan</a:t>
            </a:r>
            <a:r>
              <a:rPr lang="en-GB" sz="600" dirty="0" smtClean="0"/>
              <a:t> </a:t>
            </a:r>
            <a:r>
              <a:rPr lang="en-GB" sz="600" dirty="0" err="1" smtClean="0"/>
              <a:t>dan</a:t>
            </a:r>
            <a:r>
              <a:rPr lang="en-GB" sz="600" dirty="0" smtClean="0"/>
              <a:t> </a:t>
            </a:r>
            <a:r>
              <a:rPr lang="en-GB" sz="600" dirty="0" err="1" smtClean="0"/>
              <a:t>Kesejahteraan</a:t>
            </a:r>
            <a:r>
              <a:rPr lang="en-GB" sz="600" dirty="0" smtClean="0"/>
              <a:t>, </a:t>
            </a:r>
            <a:r>
              <a:rPr lang="en-GB" sz="600" dirty="0" err="1" smtClean="0"/>
              <a:t>Pengurangan</a:t>
            </a:r>
            <a:r>
              <a:rPr lang="en-GB" sz="600" dirty="0" smtClean="0"/>
              <a:t> </a:t>
            </a:r>
            <a:r>
              <a:rPr lang="en-GB" sz="600" dirty="0" err="1" smtClean="0"/>
              <a:t>Dampak</a:t>
            </a:r>
            <a:r>
              <a:rPr lang="en-GB" sz="600" dirty="0" smtClean="0"/>
              <a:t> </a:t>
            </a:r>
            <a:r>
              <a:rPr lang="en-GB" sz="600" dirty="0" err="1" smtClean="0"/>
              <a:t>Lingkungan</a:t>
            </a:r>
            <a:r>
              <a:rPr lang="en-GB" sz="600" dirty="0" smtClean="0"/>
              <a:t> </a:t>
            </a:r>
            <a:r>
              <a:rPr lang="en-GB" sz="600" dirty="0" err="1" smtClean="0"/>
              <a:t>dan</a:t>
            </a:r>
            <a:r>
              <a:rPr lang="en-GB" sz="600" dirty="0" smtClean="0"/>
              <a:t> </a:t>
            </a:r>
            <a:r>
              <a:rPr lang="en-GB" sz="600" dirty="0" err="1" smtClean="0"/>
              <a:t>Peningkatan</a:t>
            </a:r>
            <a:r>
              <a:rPr lang="en-GB" sz="600" dirty="0" smtClean="0"/>
              <a:t> </a:t>
            </a:r>
            <a:r>
              <a:rPr lang="en-GB" sz="600" dirty="0" err="1" smtClean="0"/>
              <a:t>Pendapatan</a:t>
            </a:r>
            <a:r>
              <a:rPr lang="en-GB" sz="600" dirty="0" smtClean="0"/>
              <a:t>. Di Indonesia </a:t>
            </a:r>
            <a:r>
              <a:rPr lang="en-GB" sz="600" dirty="0" err="1" smtClean="0"/>
              <a:t>telah</a:t>
            </a:r>
            <a:r>
              <a:rPr lang="en-GB" sz="600" dirty="0" smtClean="0"/>
              <a:t> </a:t>
            </a:r>
            <a:r>
              <a:rPr lang="en-GB" sz="600" dirty="0" err="1" smtClean="0"/>
              <a:t>ada</a:t>
            </a:r>
            <a:r>
              <a:rPr lang="en-GB" sz="600" dirty="0" smtClean="0"/>
              <a:t> </a:t>
            </a:r>
            <a:r>
              <a:rPr lang="en-GB" sz="600" dirty="0" err="1" smtClean="0"/>
              <a:t>berbagai</a:t>
            </a:r>
            <a:r>
              <a:rPr lang="en-GB" sz="600" dirty="0" smtClean="0"/>
              <a:t> </a:t>
            </a:r>
            <a:r>
              <a:rPr lang="en-GB" sz="600" dirty="0" err="1" smtClean="0"/>
              <a:t>pencapaian</a:t>
            </a:r>
            <a:r>
              <a:rPr lang="en-GB" sz="600" dirty="0" smtClean="0"/>
              <a:t>, </a:t>
            </a:r>
            <a:r>
              <a:rPr lang="en-GB" sz="600" dirty="0" err="1" smtClean="0"/>
              <a:t>antara</a:t>
            </a:r>
            <a:r>
              <a:rPr lang="en-GB" sz="600" dirty="0" smtClean="0"/>
              <a:t> lain, </a:t>
            </a:r>
            <a:r>
              <a:rPr lang="en-GB" sz="600" dirty="0" err="1" smtClean="0"/>
              <a:t>edukasi</a:t>
            </a:r>
            <a:r>
              <a:rPr lang="en-GB" sz="600" dirty="0" smtClean="0"/>
              <a:t> </a:t>
            </a:r>
            <a:r>
              <a:rPr lang="en-GB" sz="600" dirty="0" err="1" smtClean="0"/>
              <a:t>tentang</a:t>
            </a:r>
            <a:r>
              <a:rPr lang="en-GB" sz="600" dirty="0" smtClean="0"/>
              <a:t> </a:t>
            </a:r>
            <a:r>
              <a:rPr lang="en-GB" sz="600" dirty="0" err="1" smtClean="0"/>
              <a:t>cuci</a:t>
            </a:r>
            <a:r>
              <a:rPr lang="en-GB" sz="600" dirty="0" smtClean="0"/>
              <a:t> </a:t>
            </a:r>
            <a:r>
              <a:rPr lang="en-GB" sz="600" dirty="0" err="1" smtClean="0"/>
              <a:t>tangan</a:t>
            </a:r>
            <a:r>
              <a:rPr lang="en-GB" sz="600" dirty="0" smtClean="0"/>
              <a:t> </a:t>
            </a:r>
            <a:r>
              <a:rPr lang="en-GB" sz="600" dirty="0" err="1" smtClean="0"/>
              <a:t>pakai</a:t>
            </a:r>
            <a:r>
              <a:rPr lang="en-GB" sz="600" dirty="0" smtClean="0"/>
              <a:t> </a:t>
            </a:r>
            <a:r>
              <a:rPr lang="en-GB" sz="600" dirty="0" err="1" smtClean="0"/>
              <a:t>sabun</a:t>
            </a:r>
            <a:r>
              <a:rPr lang="en-GB" sz="600" dirty="0" smtClean="0"/>
              <a:t> yang </a:t>
            </a:r>
            <a:r>
              <a:rPr lang="en-GB" sz="600" dirty="0" err="1" smtClean="0"/>
              <a:t>sampai</a:t>
            </a:r>
            <a:r>
              <a:rPr lang="en-GB" sz="600" dirty="0" smtClean="0"/>
              <a:t> </a:t>
            </a:r>
            <a:r>
              <a:rPr lang="en-GB" sz="600" dirty="0" err="1" smtClean="0"/>
              <a:t>tahun</a:t>
            </a:r>
            <a:r>
              <a:rPr lang="en-GB" sz="600" dirty="0" smtClean="0"/>
              <a:t> 2013 </a:t>
            </a:r>
            <a:r>
              <a:rPr lang="en-GB" sz="600" dirty="0" err="1" smtClean="0"/>
              <a:t>telah</a:t>
            </a:r>
            <a:r>
              <a:rPr lang="en-GB" sz="600" dirty="0" smtClean="0"/>
              <a:t> </a:t>
            </a:r>
            <a:r>
              <a:rPr lang="en-GB" sz="600" dirty="0" err="1" smtClean="0"/>
              <a:t>menjangkau</a:t>
            </a:r>
            <a:r>
              <a:rPr lang="en-GB" sz="600" dirty="0" smtClean="0"/>
              <a:t> </a:t>
            </a:r>
            <a:r>
              <a:rPr lang="en-GB" sz="600" dirty="0" err="1" smtClean="0"/>
              <a:t>lebih</a:t>
            </a:r>
            <a:r>
              <a:rPr lang="en-GB" sz="600" dirty="0" smtClean="0"/>
              <a:t> </a:t>
            </a:r>
            <a:r>
              <a:rPr lang="en-GB" sz="600" dirty="0" err="1" smtClean="0"/>
              <a:t>dari</a:t>
            </a:r>
            <a:r>
              <a:rPr lang="en-GB" sz="600" dirty="0" smtClean="0"/>
              <a:t> 45 </a:t>
            </a:r>
            <a:r>
              <a:rPr lang="en-GB" sz="600" dirty="0" err="1" smtClean="0"/>
              <a:t>juta</a:t>
            </a:r>
            <a:r>
              <a:rPr lang="en-GB" sz="600" dirty="0" smtClean="0"/>
              <a:t> </a:t>
            </a:r>
            <a:r>
              <a:rPr lang="en-GB" sz="600" dirty="0" err="1" smtClean="0"/>
              <a:t>orang</a:t>
            </a:r>
            <a:r>
              <a:rPr lang="en-GB" sz="600" dirty="0" smtClean="0"/>
              <a:t>, </a:t>
            </a:r>
            <a:r>
              <a:rPr lang="en-GB" sz="600" dirty="0" err="1" smtClean="0"/>
              <a:t>kampanye</a:t>
            </a:r>
            <a:r>
              <a:rPr lang="en-GB" sz="600" dirty="0" smtClean="0"/>
              <a:t> </a:t>
            </a:r>
            <a:r>
              <a:rPr lang="en-GB" sz="600" dirty="0" err="1" smtClean="0"/>
              <a:t>sikat</a:t>
            </a:r>
            <a:r>
              <a:rPr lang="en-GB" sz="600" dirty="0" smtClean="0"/>
              <a:t> </a:t>
            </a:r>
            <a:r>
              <a:rPr lang="en-GB" sz="600" dirty="0" err="1" smtClean="0"/>
              <a:t>gigi</a:t>
            </a:r>
            <a:r>
              <a:rPr lang="en-GB" sz="600" dirty="0" smtClean="0"/>
              <a:t> </a:t>
            </a:r>
            <a:r>
              <a:rPr lang="en-GB" sz="600" dirty="0" err="1" smtClean="0"/>
              <a:t>pagi</a:t>
            </a:r>
            <a:r>
              <a:rPr lang="en-GB" sz="600" dirty="0" smtClean="0"/>
              <a:t> </a:t>
            </a:r>
            <a:r>
              <a:rPr lang="en-GB" sz="600" dirty="0" err="1" smtClean="0"/>
              <a:t>dan</a:t>
            </a:r>
            <a:r>
              <a:rPr lang="en-GB" sz="600" dirty="0" smtClean="0"/>
              <a:t> </a:t>
            </a:r>
            <a:r>
              <a:rPr lang="en-GB" sz="600" dirty="0" err="1" smtClean="0"/>
              <a:t>malam</a:t>
            </a:r>
            <a:r>
              <a:rPr lang="en-GB" sz="600" dirty="0" smtClean="0"/>
              <a:t> </a:t>
            </a:r>
            <a:r>
              <a:rPr lang="en-GB" sz="600" dirty="0" err="1" smtClean="0"/>
              <a:t>hari</a:t>
            </a:r>
            <a:r>
              <a:rPr lang="en-GB" sz="600" dirty="0" smtClean="0"/>
              <a:t> yang </a:t>
            </a:r>
            <a:r>
              <a:rPr lang="en-GB" sz="600" dirty="0" err="1" smtClean="0"/>
              <a:t>telah</a:t>
            </a:r>
            <a:r>
              <a:rPr lang="en-GB" sz="600" dirty="0" smtClean="0"/>
              <a:t> </a:t>
            </a:r>
            <a:r>
              <a:rPr lang="en-GB" sz="600" dirty="0" err="1" smtClean="0"/>
              <a:t>menjangkau</a:t>
            </a:r>
            <a:r>
              <a:rPr lang="en-GB" sz="600" dirty="0" smtClean="0"/>
              <a:t> </a:t>
            </a:r>
            <a:r>
              <a:rPr lang="en-GB" sz="600" dirty="0" err="1" smtClean="0"/>
              <a:t>lebih</a:t>
            </a:r>
            <a:r>
              <a:rPr lang="en-GB" sz="600" dirty="0" smtClean="0"/>
              <a:t> </a:t>
            </a:r>
            <a:r>
              <a:rPr lang="en-GB" sz="600" dirty="0" err="1" smtClean="0"/>
              <a:t>dari</a:t>
            </a:r>
            <a:r>
              <a:rPr lang="en-GB" sz="600" dirty="0" smtClean="0"/>
              <a:t> 7.5 </a:t>
            </a:r>
            <a:r>
              <a:rPr lang="en-GB" sz="600" dirty="0" err="1" smtClean="0"/>
              <a:t>juta</a:t>
            </a:r>
            <a:r>
              <a:rPr lang="en-GB" sz="600" dirty="0" smtClean="0"/>
              <a:t> </a:t>
            </a:r>
            <a:r>
              <a:rPr lang="en-GB" sz="600" dirty="0" err="1" smtClean="0"/>
              <a:t>anak</a:t>
            </a:r>
            <a:r>
              <a:rPr lang="en-GB" sz="600" dirty="0" smtClean="0"/>
              <a:t> </a:t>
            </a:r>
            <a:r>
              <a:rPr lang="en-GB" sz="600" dirty="0" err="1" smtClean="0"/>
              <a:t>sekolah</a:t>
            </a:r>
            <a:r>
              <a:rPr lang="en-GB" sz="600" dirty="0" smtClean="0"/>
              <a:t>, </a:t>
            </a:r>
            <a:r>
              <a:rPr lang="en-GB" sz="600" dirty="0" err="1" smtClean="0"/>
              <a:t>pengurangan</a:t>
            </a:r>
            <a:r>
              <a:rPr lang="en-GB" sz="600" dirty="0" smtClean="0"/>
              <a:t> </a:t>
            </a:r>
            <a:r>
              <a:rPr lang="en-GB" sz="600" dirty="0" err="1" smtClean="0"/>
              <a:t>kalori</a:t>
            </a:r>
            <a:r>
              <a:rPr lang="en-GB" sz="600" dirty="0" smtClean="0"/>
              <a:t> </a:t>
            </a:r>
            <a:r>
              <a:rPr lang="en-GB" sz="600" dirty="0" err="1" smtClean="0"/>
              <a:t>pada</a:t>
            </a:r>
            <a:r>
              <a:rPr lang="en-GB" sz="600" dirty="0" smtClean="0"/>
              <a:t> </a:t>
            </a:r>
            <a:r>
              <a:rPr lang="en-GB" sz="600" dirty="0" err="1" smtClean="0"/>
              <a:t>es</a:t>
            </a:r>
            <a:r>
              <a:rPr lang="en-GB" sz="600" dirty="0" smtClean="0"/>
              <a:t> </a:t>
            </a:r>
            <a:r>
              <a:rPr lang="en-GB" sz="600" dirty="0" err="1" smtClean="0"/>
              <a:t>krim</a:t>
            </a:r>
            <a:r>
              <a:rPr lang="en-GB" sz="600" dirty="0" smtClean="0"/>
              <a:t> Paddle Pop </a:t>
            </a:r>
            <a:r>
              <a:rPr lang="en-GB" sz="600" dirty="0" err="1" smtClean="0"/>
              <a:t>dan</a:t>
            </a:r>
            <a:r>
              <a:rPr lang="en-GB" sz="600" dirty="0" smtClean="0"/>
              <a:t> Moo, </a:t>
            </a:r>
            <a:r>
              <a:rPr lang="en-GB" sz="600" dirty="0" err="1" smtClean="0"/>
              <a:t>pengurangan</a:t>
            </a:r>
            <a:r>
              <a:rPr lang="en-GB" sz="600" dirty="0" smtClean="0"/>
              <a:t> </a:t>
            </a:r>
            <a:r>
              <a:rPr lang="en-GB" sz="600" dirty="0" err="1" smtClean="0"/>
              <a:t>limbah</a:t>
            </a:r>
            <a:r>
              <a:rPr lang="en-GB" sz="600" dirty="0" smtClean="0"/>
              <a:t> </a:t>
            </a:r>
            <a:r>
              <a:rPr lang="en-GB" sz="600" dirty="0" err="1" smtClean="0"/>
              <a:t>berbahaya</a:t>
            </a:r>
            <a:r>
              <a:rPr lang="en-GB" sz="600" dirty="0" smtClean="0"/>
              <a:t> </a:t>
            </a:r>
            <a:r>
              <a:rPr lang="en-GB" sz="600" dirty="0" err="1" smtClean="0"/>
              <a:t>di</a:t>
            </a:r>
            <a:r>
              <a:rPr lang="en-GB" sz="600" dirty="0" smtClean="0"/>
              <a:t> </a:t>
            </a:r>
            <a:r>
              <a:rPr lang="en-GB" sz="600" dirty="0" err="1" smtClean="0"/>
              <a:t>pabrik-pabrik</a:t>
            </a:r>
            <a:r>
              <a:rPr lang="en-GB" sz="600" dirty="0" smtClean="0"/>
              <a:t> Unilever </a:t>
            </a:r>
            <a:r>
              <a:rPr lang="en-GB" sz="600" dirty="0" err="1" smtClean="0"/>
              <a:t>sampai</a:t>
            </a:r>
            <a:r>
              <a:rPr lang="en-GB" sz="600" dirty="0" smtClean="0"/>
              <a:t> 71% (4 </a:t>
            </a:r>
            <a:r>
              <a:rPr lang="en-GB" sz="600" dirty="0" err="1" smtClean="0"/>
              <a:t>juta</a:t>
            </a:r>
            <a:r>
              <a:rPr lang="en-GB" sz="600" dirty="0" smtClean="0"/>
              <a:t> kg) </a:t>
            </a:r>
            <a:r>
              <a:rPr lang="en-GB" sz="600" dirty="0" err="1" smtClean="0"/>
              <a:t>pada</a:t>
            </a:r>
            <a:r>
              <a:rPr lang="en-GB" sz="600" dirty="0" smtClean="0"/>
              <a:t> </a:t>
            </a:r>
            <a:r>
              <a:rPr lang="en-GB" sz="600" dirty="0" err="1" smtClean="0"/>
              <a:t>akhir</a:t>
            </a:r>
            <a:r>
              <a:rPr lang="en-GB" sz="600" dirty="0" smtClean="0"/>
              <a:t> </a:t>
            </a:r>
            <a:r>
              <a:rPr lang="en-GB" sz="600" dirty="0" err="1" smtClean="0"/>
              <a:t>tahun</a:t>
            </a:r>
            <a:r>
              <a:rPr lang="en-GB" sz="600" dirty="0" smtClean="0"/>
              <a:t> 2010, </a:t>
            </a:r>
            <a:r>
              <a:rPr lang="en-GB" sz="600" dirty="0" err="1" smtClean="0"/>
              <a:t>penggantian</a:t>
            </a:r>
            <a:r>
              <a:rPr lang="en-GB" sz="600" dirty="0" smtClean="0"/>
              <a:t> </a:t>
            </a:r>
            <a:r>
              <a:rPr lang="en-GB" sz="600" dirty="0" err="1" smtClean="0"/>
              <a:t>lemari</a:t>
            </a:r>
            <a:r>
              <a:rPr lang="en-GB" sz="600" dirty="0" smtClean="0"/>
              <a:t> </a:t>
            </a:r>
            <a:r>
              <a:rPr lang="en-GB" sz="600" dirty="0" err="1" smtClean="0"/>
              <a:t>penyimpan</a:t>
            </a:r>
            <a:r>
              <a:rPr lang="en-GB" sz="600" dirty="0" smtClean="0"/>
              <a:t> </a:t>
            </a:r>
            <a:r>
              <a:rPr lang="en-GB" sz="600" dirty="0" err="1" smtClean="0"/>
              <a:t>es</a:t>
            </a:r>
            <a:r>
              <a:rPr lang="en-GB" sz="600" dirty="0" smtClean="0"/>
              <a:t> </a:t>
            </a:r>
            <a:r>
              <a:rPr lang="en-GB" sz="600" dirty="0" err="1" smtClean="0"/>
              <a:t>krim</a:t>
            </a:r>
            <a:r>
              <a:rPr lang="en-GB" sz="600" dirty="0" smtClean="0"/>
              <a:t> </a:t>
            </a:r>
            <a:r>
              <a:rPr lang="en-GB" sz="600" dirty="0" err="1" smtClean="0"/>
              <a:t>dengan</a:t>
            </a:r>
            <a:r>
              <a:rPr lang="en-GB" sz="600" dirty="0" smtClean="0"/>
              <a:t> </a:t>
            </a:r>
            <a:r>
              <a:rPr lang="en-GB" sz="600" dirty="0" err="1" smtClean="0"/>
              <a:t>lemari</a:t>
            </a:r>
            <a:r>
              <a:rPr lang="en-GB" sz="600" dirty="0" smtClean="0"/>
              <a:t> </a:t>
            </a:r>
            <a:r>
              <a:rPr lang="en-GB" sz="600" dirty="0" err="1" smtClean="0"/>
              <a:t>pembeku</a:t>
            </a:r>
            <a:r>
              <a:rPr lang="en-GB" sz="600" dirty="0" smtClean="0"/>
              <a:t> yang </a:t>
            </a:r>
            <a:r>
              <a:rPr lang="en-GB" sz="600" dirty="0" err="1" smtClean="0"/>
              <a:t>ramah</a:t>
            </a:r>
            <a:r>
              <a:rPr lang="en-GB" sz="600" dirty="0" smtClean="0"/>
              <a:t> </a:t>
            </a:r>
            <a:r>
              <a:rPr lang="en-GB" sz="600" dirty="0" err="1" smtClean="0"/>
              <a:t>lingkungan</a:t>
            </a:r>
            <a:r>
              <a:rPr lang="en-GB" sz="600" dirty="0" smtClean="0"/>
              <a:t>, </a:t>
            </a:r>
            <a:r>
              <a:rPr lang="en-GB" sz="600" dirty="0" err="1" smtClean="0"/>
              <a:t>peluncuran</a:t>
            </a:r>
            <a:r>
              <a:rPr lang="en-GB" sz="600" dirty="0" smtClean="0"/>
              <a:t> “</a:t>
            </a:r>
            <a:r>
              <a:rPr lang="en-GB" sz="600" dirty="0" err="1" smtClean="0"/>
              <a:t>Molto</a:t>
            </a:r>
            <a:r>
              <a:rPr lang="en-GB" sz="600" dirty="0" smtClean="0"/>
              <a:t> </a:t>
            </a:r>
            <a:r>
              <a:rPr lang="en-GB" sz="600" dirty="0" err="1" smtClean="0"/>
              <a:t>Sekali</a:t>
            </a:r>
            <a:r>
              <a:rPr lang="en-GB" sz="600" dirty="0" smtClean="0"/>
              <a:t> </a:t>
            </a:r>
            <a:r>
              <a:rPr lang="en-GB" sz="600" dirty="0" err="1" smtClean="0"/>
              <a:t>Bilas</a:t>
            </a:r>
            <a:r>
              <a:rPr lang="en-GB" sz="600" dirty="0" smtClean="0"/>
              <a:t>” yang </a:t>
            </a:r>
            <a:r>
              <a:rPr lang="en-GB" sz="600" dirty="0" err="1" smtClean="0"/>
              <a:t>ramah</a:t>
            </a:r>
            <a:r>
              <a:rPr lang="en-GB" sz="600" dirty="0" smtClean="0"/>
              <a:t> </a:t>
            </a:r>
            <a:r>
              <a:rPr lang="en-GB" sz="600" dirty="0" err="1" smtClean="0"/>
              <a:t>lingkungan</a:t>
            </a:r>
            <a:r>
              <a:rPr lang="en-GB" sz="600" dirty="0" smtClean="0"/>
              <a:t>,  </a:t>
            </a:r>
            <a:r>
              <a:rPr lang="en-GB" sz="600" dirty="0" err="1" smtClean="0"/>
              <a:t>pembelian</a:t>
            </a:r>
            <a:r>
              <a:rPr lang="en-GB" sz="600" dirty="0" smtClean="0"/>
              <a:t> </a:t>
            </a:r>
            <a:r>
              <a:rPr lang="en-GB" sz="600" dirty="0" err="1" smtClean="0"/>
              <a:t>teh</a:t>
            </a:r>
            <a:r>
              <a:rPr lang="en-GB" sz="600" dirty="0" smtClean="0"/>
              <a:t> </a:t>
            </a:r>
            <a:r>
              <a:rPr lang="en-GB" sz="600" dirty="0" err="1" smtClean="0"/>
              <a:t>dan</a:t>
            </a:r>
            <a:r>
              <a:rPr lang="en-GB" sz="600" dirty="0" smtClean="0"/>
              <a:t> </a:t>
            </a:r>
            <a:r>
              <a:rPr lang="en-GB" sz="600" dirty="0" err="1" smtClean="0"/>
              <a:t>minyak</a:t>
            </a:r>
            <a:r>
              <a:rPr lang="en-GB" sz="600" dirty="0" smtClean="0"/>
              <a:t> </a:t>
            </a:r>
            <a:r>
              <a:rPr lang="en-GB" sz="600" dirty="0" err="1" smtClean="0"/>
              <a:t>sawit</a:t>
            </a:r>
            <a:r>
              <a:rPr lang="en-GB" sz="600" dirty="0" smtClean="0"/>
              <a:t> </a:t>
            </a:r>
            <a:r>
              <a:rPr lang="en-GB" sz="600" dirty="0" err="1" smtClean="0"/>
              <a:t>dari</a:t>
            </a:r>
            <a:r>
              <a:rPr lang="en-GB" sz="600" dirty="0" smtClean="0"/>
              <a:t> </a:t>
            </a:r>
            <a:r>
              <a:rPr lang="en-GB" sz="600" dirty="0" err="1" smtClean="0"/>
              <a:t>sumber</a:t>
            </a:r>
            <a:r>
              <a:rPr lang="en-GB" sz="600" dirty="0" smtClean="0"/>
              <a:t> yang </a:t>
            </a:r>
            <a:r>
              <a:rPr lang="en-GB" sz="600" dirty="0" err="1" smtClean="0"/>
              <a:t>lestari</a:t>
            </a:r>
            <a:r>
              <a:rPr lang="en-GB" sz="600" dirty="0" smtClean="0"/>
              <a:t>, </a:t>
            </a:r>
            <a:r>
              <a:rPr lang="en-GB" sz="600" dirty="0" err="1" smtClean="0"/>
              <a:t>pemberdayaan</a:t>
            </a:r>
            <a:r>
              <a:rPr lang="en-GB" sz="600" dirty="0" smtClean="0"/>
              <a:t> </a:t>
            </a:r>
            <a:r>
              <a:rPr lang="en-GB" sz="600" dirty="0" err="1" smtClean="0"/>
              <a:t>lebih</a:t>
            </a:r>
            <a:r>
              <a:rPr lang="en-GB" sz="600" dirty="0" smtClean="0"/>
              <a:t> </a:t>
            </a:r>
            <a:r>
              <a:rPr lang="en-GB" sz="600" dirty="0" err="1" smtClean="0"/>
              <a:t>dari</a:t>
            </a:r>
            <a:r>
              <a:rPr lang="en-GB" sz="600" dirty="0" smtClean="0"/>
              <a:t> 9.000 </a:t>
            </a:r>
            <a:r>
              <a:rPr lang="en-GB" sz="600" dirty="0" err="1" smtClean="0"/>
              <a:t>petani</a:t>
            </a:r>
            <a:r>
              <a:rPr lang="en-GB" sz="600" dirty="0" smtClean="0"/>
              <a:t> </a:t>
            </a:r>
            <a:r>
              <a:rPr lang="en-GB" sz="600" dirty="0" err="1" smtClean="0"/>
              <a:t>kedelai</a:t>
            </a:r>
            <a:r>
              <a:rPr lang="en-GB" sz="600" dirty="0" smtClean="0"/>
              <a:t> </a:t>
            </a:r>
            <a:r>
              <a:rPr lang="en-GB" sz="600" dirty="0" err="1" smtClean="0"/>
              <a:t>hitam</a:t>
            </a:r>
            <a:r>
              <a:rPr lang="en-GB" sz="600" dirty="0" smtClean="0"/>
              <a:t>, </a:t>
            </a:r>
            <a:r>
              <a:rPr lang="en-GB" sz="600" dirty="0" err="1" smtClean="0"/>
              <a:t>dan</a:t>
            </a:r>
            <a:r>
              <a:rPr lang="en-GB" sz="600" dirty="0" smtClean="0"/>
              <a:t> </a:t>
            </a:r>
            <a:r>
              <a:rPr lang="en-GB" sz="600" dirty="0" err="1" smtClean="0"/>
              <a:t>pengenalan</a:t>
            </a:r>
            <a:r>
              <a:rPr lang="en-GB" sz="600" dirty="0" smtClean="0"/>
              <a:t> bank </a:t>
            </a:r>
            <a:r>
              <a:rPr lang="en-GB" sz="600" dirty="0" err="1" smtClean="0"/>
              <a:t>sampah</a:t>
            </a:r>
            <a:r>
              <a:rPr lang="en-GB" sz="600" dirty="0" smtClean="0"/>
              <a:t> </a:t>
            </a:r>
            <a:r>
              <a:rPr lang="en-GB" sz="600" dirty="0" err="1" smtClean="0"/>
              <a:t>sebagai</a:t>
            </a:r>
            <a:r>
              <a:rPr lang="en-GB" sz="600" dirty="0" smtClean="0"/>
              <a:t> </a:t>
            </a:r>
            <a:r>
              <a:rPr lang="en-GB" sz="600" dirty="0" err="1" smtClean="0"/>
              <a:t>bagian</a:t>
            </a:r>
            <a:r>
              <a:rPr lang="en-GB" sz="600" dirty="0" smtClean="0"/>
              <a:t> </a:t>
            </a:r>
            <a:r>
              <a:rPr lang="en-GB" sz="600" dirty="0" err="1" smtClean="0"/>
              <a:t>dari</a:t>
            </a:r>
            <a:r>
              <a:rPr lang="en-GB" sz="600" dirty="0" smtClean="0"/>
              <a:t> program </a:t>
            </a:r>
            <a:r>
              <a:rPr lang="en-GB" sz="600" dirty="0" err="1" smtClean="0"/>
              <a:t>lingkungan</a:t>
            </a:r>
            <a:r>
              <a:rPr lang="en-GB" sz="600" dirty="0" smtClean="0"/>
              <a:t> Unilever </a:t>
            </a:r>
            <a:r>
              <a:rPr lang="en-GB" sz="600" dirty="0" err="1" smtClean="0"/>
              <a:t>di</a:t>
            </a:r>
            <a:r>
              <a:rPr lang="en-GB" sz="600" dirty="0" smtClean="0"/>
              <a:t> Indonesia, yang </a:t>
            </a:r>
            <a:r>
              <a:rPr lang="en-GB" sz="600" dirty="0" err="1" smtClean="0"/>
              <a:t>telah</a:t>
            </a:r>
            <a:r>
              <a:rPr lang="en-GB" sz="600" dirty="0" smtClean="0"/>
              <a:t> </a:t>
            </a:r>
            <a:r>
              <a:rPr lang="en-GB" sz="600" dirty="0" err="1" smtClean="0"/>
              <a:t>mengumpulkan</a:t>
            </a:r>
            <a:r>
              <a:rPr lang="en-GB" sz="600" dirty="0" smtClean="0"/>
              <a:t> </a:t>
            </a:r>
            <a:r>
              <a:rPr lang="en-GB" sz="600" dirty="0" err="1" smtClean="0"/>
              <a:t>lebih</a:t>
            </a:r>
            <a:r>
              <a:rPr lang="en-GB" sz="600" dirty="0" smtClean="0"/>
              <a:t> </a:t>
            </a:r>
            <a:r>
              <a:rPr lang="en-GB" sz="600" dirty="0" err="1" smtClean="0"/>
              <a:t>dari</a:t>
            </a:r>
            <a:r>
              <a:rPr lang="en-GB" sz="600" dirty="0" smtClean="0"/>
              <a:t> 772 </a:t>
            </a:r>
            <a:r>
              <a:rPr lang="en-GB" sz="600" dirty="0" err="1" smtClean="0"/>
              <a:t>ribu</a:t>
            </a:r>
            <a:r>
              <a:rPr lang="en-GB" sz="600" dirty="0" smtClean="0"/>
              <a:t> ton </a:t>
            </a:r>
            <a:r>
              <a:rPr lang="en-GB" sz="600" dirty="0" err="1" smtClean="0"/>
              <a:t>sampah</a:t>
            </a:r>
            <a:r>
              <a:rPr lang="en-GB" sz="600" dirty="0" smtClean="0"/>
              <a:t>.</a:t>
            </a:r>
            <a:endParaRPr lang="en-US" sz="600" dirty="0" smtClean="0"/>
          </a:p>
          <a:p>
            <a:pPr algn="just"/>
            <a:r>
              <a:rPr lang="en-GB" sz="600" dirty="0" smtClean="0"/>
              <a:t> </a:t>
            </a:r>
            <a:endParaRPr lang="en-US" sz="600" dirty="0" smtClean="0"/>
          </a:p>
          <a:p>
            <a:pPr algn="just"/>
            <a:r>
              <a:rPr lang="en-GB" sz="600" dirty="0" err="1" smtClean="0"/>
              <a:t>Posisi</a:t>
            </a:r>
            <a:r>
              <a:rPr lang="en-GB" sz="600" dirty="0" smtClean="0"/>
              <a:t> Unilever yang </a:t>
            </a:r>
            <a:r>
              <a:rPr lang="en-GB" sz="600" dirty="0" err="1" smtClean="0"/>
              <a:t>kuat</a:t>
            </a:r>
            <a:r>
              <a:rPr lang="en-GB" sz="600" dirty="0" smtClean="0"/>
              <a:t> </a:t>
            </a:r>
            <a:r>
              <a:rPr lang="en-GB" sz="600" dirty="0" err="1" smtClean="0"/>
              <a:t>sebagai</a:t>
            </a:r>
            <a:r>
              <a:rPr lang="en-GB" sz="600" dirty="0" smtClean="0"/>
              <a:t> </a:t>
            </a:r>
            <a:r>
              <a:rPr lang="en-GB" sz="600" dirty="0" err="1" smtClean="0"/>
              <a:t>pemimpin</a:t>
            </a:r>
            <a:r>
              <a:rPr lang="en-GB" sz="600" dirty="0" smtClean="0"/>
              <a:t> </a:t>
            </a:r>
            <a:r>
              <a:rPr lang="en-GB" sz="600" dirty="0" err="1" smtClean="0"/>
              <a:t>pasar</a:t>
            </a:r>
            <a:r>
              <a:rPr lang="en-GB" sz="600" dirty="0" smtClean="0"/>
              <a:t> </a:t>
            </a:r>
            <a:r>
              <a:rPr lang="en-GB" sz="600" dirty="0" err="1" smtClean="0"/>
              <a:t>diakui</a:t>
            </a:r>
            <a:r>
              <a:rPr lang="en-GB" sz="600" dirty="0" smtClean="0"/>
              <a:t> </a:t>
            </a:r>
            <a:r>
              <a:rPr lang="en-GB" sz="600" dirty="0" err="1" smtClean="0"/>
              <a:t>melalui</a:t>
            </a:r>
            <a:r>
              <a:rPr lang="en-GB" sz="600" dirty="0" smtClean="0"/>
              <a:t> </a:t>
            </a:r>
            <a:r>
              <a:rPr lang="en-GB" sz="600" dirty="0" err="1" smtClean="0"/>
              <a:t>berbagai</a:t>
            </a:r>
            <a:r>
              <a:rPr lang="en-GB" sz="600" dirty="0" smtClean="0"/>
              <a:t> </a:t>
            </a:r>
            <a:r>
              <a:rPr lang="en-GB" sz="600" dirty="0" err="1" smtClean="0"/>
              <a:t>penghargaan</a:t>
            </a:r>
            <a:r>
              <a:rPr lang="en-GB" sz="600" dirty="0" smtClean="0"/>
              <a:t> </a:t>
            </a:r>
            <a:r>
              <a:rPr lang="en-GB" sz="600" dirty="0" err="1" smtClean="0"/>
              <a:t>nasional</a:t>
            </a:r>
            <a:r>
              <a:rPr lang="en-GB" sz="600" dirty="0" smtClean="0"/>
              <a:t> </a:t>
            </a:r>
            <a:r>
              <a:rPr lang="en-GB" sz="600" dirty="0" err="1" smtClean="0"/>
              <a:t>dan</a:t>
            </a:r>
            <a:r>
              <a:rPr lang="en-GB" sz="600" dirty="0" smtClean="0"/>
              <a:t> </a:t>
            </a:r>
            <a:r>
              <a:rPr lang="en-GB" sz="600" dirty="0" err="1" smtClean="0"/>
              <a:t>internasional</a:t>
            </a:r>
            <a:r>
              <a:rPr lang="en-GB" sz="600" dirty="0" smtClean="0"/>
              <a:t> yang </a:t>
            </a:r>
            <a:r>
              <a:rPr lang="en-GB" sz="600" dirty="0" err="1" smtClean="0"/>
              <a:t>telah</a:t>
            </a:r>
            <a:r>
              <a:rPr lang="en-GB" sz="600" dirty="0" smtClean="0"/>
              <a:t> </a:t>
            </a:r>
            <a:r>
              <a:rPr lang="en-GB" sz="600" dirty="0" err="1" smtClean="0"/>
              <a:t>diterima</a:t>
            </a:r>
            <a:r>
              <a:rPr lang="en-GB" sz="600" dirty="0" smtClean="0"/>
              <a:t> </a:t>
            </a:r>
            <a:r>
              <a:rPr lang="en-GB" sz="600" dirty="0" err="1" smtClean="0"/>
              <a:t>perusahaan</a:t>
            </a:r>
            <a:r>
              <a:rPr lang="en-GB" sz="600" dirty="0" smtClean="0"/>
              <a:t>. </a:t>
            </a:r>
            <a:r>
              <a:rPr lang="en-GB" sz="600" dirty="0" err="1" smtClean="0"/>
              <a:t>Pada</a:t>
            </a:r>
            <a:r>
              <a:rPr lang="en-GB" sz="600" dirty="0" smtClean="0"/>
              <a:t> </a:t>
            </a:r>
            <a:r>
              <a:rPr lang="en-GB" sz="600" dirty="0" err="1" smtClean="0"/>
              <a:t>tahun</a:t>
            </a:r>
            <a:r>
              <a:rPr lang="en-GB" sz="600" dirty="0" smtClean="0"/>
              <a:t> 2014, Unilever Indonesia </a:t>
            </a:r>
            <a:r>
              <a:rPr lang="en-GB" sz="600" dirty="0" err="1" smtClean="0"/>
              <a:t>menerima</a:t>
            </a:r>
            <a:r>
              <a:rPr lang="en-GB" sz="600" dirty="0" smtClean="0"/>
              <a:t> 69 </a:t>
            </a:r>
            <a:r>
              <a:rPr lang="en-GB" sz="600" dirty="0" err="1" smtClean="0"/>
              <a:t>penghargaan</a:t>
            </a:r>
            <a:r>
              <a:rPr lang="en-GB" sz="600" dirty="0" smtClean="0"/>
              <a:t> </a:t>
            </a:r>
            <a:r>
              <a:rPr lang="en-GB" sz="600" dirty="0" err="1" smtClean="0"/>
              <a:t>lokal</a:t>
            </a:r>
            <a:r>
              <a:rPr lang="en-GB" sz="600" dirty="0" smtClean="0"/>
              <a:t> </a:t>
            </a:r>
            <a:r>
              <a:rPr lang="en-GB" sz="600" dirty="0" err="1" smtClean="0"/>
              <a:t>dan</a:t>
            </a:r>
            <a:r>
              <a:rPr lang="en-GB" sz="600" dirty="0" smtClean="0"/>
              <a:t> regional </a:t>
            </a:r>
            <a:r>
              <a:rPr lang="en-GB" sz="600" dirty="0" err="1" smtClean="0"/>
              <a:t>dari</a:t>
            </a:r>
            <a:r>
              <a:rPr lang="en-GB" sz="600" dirty="0" smtClean="0"/>
              <a:t> media </a:t>
            </a:r>
            <a:r>
              <a:rPr lang="en-GB" sz="600" dirty="0" err="1" smtClean="0"/>
              <a:t>papan</a:t>
            </a:r>
            <a:r>
              <a:rPr lang="en-GB" sz="600" dirty="0" smtClean="0"/>
              <a:t> </a:t>
            </a:r>
            <a:r>
              <a:rPr lang="en-GB" sz="600" dirty="0" err="1" smtClean="0"/>
              <a:t>atas</a:t>
            </a:r>
            <a:r>
              <a:rPr lang="en-GB" sz="600" dirty="0" smtClean="0"/>
              <a:t> </a:t>
            </a:r>
            <a:r>
              <a:rPr lang="en-GB" sz="600" dirty="0" err="1" smtClean="0"/>
              <a:t>dan</a:t>
            </a:r>
            <a:r>
              <a:rPr lang="en-GB" sz="600" dirty="0" smtClean="0"/>
              <a:t> </a:t>
            </a:r>
            <a:r>
              <a:rPr lang="en-GB" sz="600" dirty="0" err="1" smtClean="0"/>
              <a:t>berbagai</a:t>
            </a:r>
            <a:r>
              <a:rPr lang="en-GB" sz="600" dirty="0" smtClean="0"/>
              <a:t> </a:t>
            </a:r>
            <a:r>
              <a:rPr lang="en-GB" sz="600" dirty="0" err="1" smtClean="0"/>
              <a:t>instansi</a:t>
            </a:r>
            <a:r>
              <a:rPr lang="en-GB" sz="600" dirty="0" smtClean="0"/>
              <a:t> </a:t>
            </a:r>
            <a:r>
              <a:rPr lang="en-GB" sz="600" dirty="0" err="1" smtClean="0"/>
              <a:t>pemerintah</a:t>
            </a:r>
            <a:r>
              <a:rPr lang="en-GB" sz="600" dirty="0" smtClean="0"/>
              <a:t> </a:t>
            </a:r>
            <a:r>
              <a:rPr lang="en-GB" sz="600" dirty="0" err="1" smtClean="0"/>
              <a:t>dan</a:t>
            </a:r>
            <a:r>
              <a:rPr lang="en-GB" sz="600" dirty="0" smtClean="0"/>
              <a:t> </a:t>
            </a:r>
            <a:r>
              <a:rPr lang="en-GB" sz="600" dirty="0" err="1" smtClean="0"/>
              <a:t>institusi</a:t>
            </a:r>
            <a:r>
              <a:rPr lang="en-GB" sz="600" dirty="0" smtClean="0"/>
              <a:t> lain, </a:t>
            </a:r>
            <a:r>
              <a:rPr lang="en-GB" sz="600" dirty="0" err="1" smtClean="0"/>
              <a:t>diantaranya</a:t>
            </a:r>
            <a:r>
              <a:rPr lang="en-GB" sz="600" dirty="0" smtClean="0"/>
              <a:t>: Finance Asia Best Managed Companies Award – Finance Asia, Channel News Asia Sustainability Ranking for Asia’s Top Business – Channel News Asia, Corporate Governance Award , Best for Corporate Responsibility – Asia Money, Sustainability Business Award  - Global Initiative, Indonesia Most Admired Companies – </a:t>
            </a:r>
            <a:r>
              <a:rPr lang="en-GB" sz="600" dirty="0" err="1" smtClean="0"/>
              <a:t>Majalah</a:t>
            </a:r>
            <a:r>
              <a:rPr lang="en-GB" sz="600" dirty="0" smtClean="0"/>
              <a:t> Tempo </a:t>
            </a:r>
            <a:r>
              <a:rPr lang="en-GB" sz="600" dirty="0" err="1" smtClean="0"/>
              <a:t>dan</a:t>
            </a:r>
            <a:r>
              <a:rPr lang="en-GB" sz="600" dirty="0" smtClean="0"/>
              <a:t> </a:t>
            </a:r>
            <a:r>
              <a:rPr lang="en-GB" sz="600" dirty="0" err="1" smtClean="0"/>
              <a:t>masih</a:t>
            </a:r>
            <a:r>
              <a:rPr lang="en-GB" sz="600" dirty="0" smtClean="0"/>
              <a:t> </a:t>
            </a:r>
            <a:r>
              <a:rPr lang="en-GB" sz="600" dirty="0" err="1" smtClean="0"/>
              <a:t>banyak</a:t>
            </a:r>
            <a:r>
              <a:rPr lang="en-GB" sz="600" dirty="0" smtClean="0"/>
              <a:t> </a:t>
            </a:r>
            <a:r>
              <a:rPr lang="en-GB" sz="600" dirty="0" err="1" smtClean="0"/>
              <a:t>lagi</a:t>
            </a:r>
            <a:r>
              <a:rPr lang="en-GB" sz="600" dirty="0" smtClean="0"/>
              <a:t>.</a:t>
            </a:r>
            <a:endParaRPr lang="en-US" sz="600" dirty="0" smtClean="0"/>
          </a:p>
          <a:p>
            <a:pPr algn="just"/>
            <a:r>
              <a:rPr lang="en-GB" sz="600" dirty="0" smtClean="0"/>
              <a:t> </a:t>
            </a:r>
            <a:endParaRPr lang="en-US" sz="600" dirty="0" smtClean="0"/>
          </a:p>
          <a:p>
            <a:pPr algn="just"/>
            <a:r>
              <a:rPr lang="en-GB" sz="600" dirty="0" err="1" smtClean="0"/>
              <a:t>Untuk</a:t>
            </a:r>
            <a:r>
              <a:rPr lang="en-GB" sz="600" dirty="0" smtClean="0"/>
              <a:t> </a:t>
            </a:r>
            <a:r>
              <a:rPr lang="en-GB" sz="600" dirty="0" err="1" smtClean="0"/>
              <a:t>informasi</a:t>
            </a:r>
            <a:r>
              <a:rPr lang="en-GB" sz="600" dirty="0" smtClean="0"/>
              <a:t> </a:t>
            </a:r>
            <a:r>
              <a:rPr lang="en-GB" sz="600" dirty="0" err="1" smtClean="0"/>
              <a:t>lainnya</a:t>
            </a:r>
            <a:r>
              <a:rPr lang="en-GB" sz="600" dirty="0" smtClean="0"/>
              <a:t> </a:t>
            </a:r>
            <a:r>
              <a:rPr lang="en-GB" sz="600" dirty="0" err="1" smtClean="0"/>
              <a:t>tentang</a:t>
            </a:r>
            <a:r>
              <a:rPr lang="en-GB" sz="600" dirty="0" smtClean="0"/>
              <a:t> Unilever Indonesia </a:t>
            </a:r>
            <a:r>
              <a:rPr lang="en-GB" sz="600" dirty="0" err="1" smtClean="0"/>
              <a:t>dan</a:t>
            </a:r>
            <a:r>
              <a:rPr lang="en-GB" sz="600" dirty="0" smtClean="0"/>
              <a:t> brand, </a:t>
            </a:r>
            <a:r>
              <a:rPr lang="en-GB" sz="600" dirty="0" err="1" smtClean="0"/>
              <a:t>silahkan</a:t>
            </a:r>
            <a:r>
              <a:rPr lang="en-GB" sz="600" dirty="0" smtClean="0"/>
              <a:t> </a:t>
            </a:r>
            <a:r>
              <a:rPr lang="en-GB" sz="600" dirty="0" err="1" smtClean="0"/>
              <a:t>kunjungi</a:t>
            </a:r>
            <a:r>
              <a:rPr lang="en-GB" sz="600" dirty="0" smtClean="0"/>
              <a:t>  </a:t>
            </a:r>
            <a:r>
              <a:rPr lang="en-GB" sz="600" dirty="0" smtClean="0">
                <a:solidFill>
                  <a:srgbClr val="0E0E9A"/>
                </a:solidFill>
              </a:rPr>
              <a:t>www.unilever.co.id.</a:t>
            </a:r>
            <a:endParaRPr lang="en-US" sz="600" dirty="0" smtClean="0">
              <a:solidFill>
                <a:srgbClr val="0E0E9A"/>
              </a:solidFill>
            </a:endParaRPr>
          </a:p>
          <a:p>
            <a:pPr algn="just"/>
            <a:endParaRPr lang="en-US" sz="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5747657"/>
            <a:ext cx="2859314" cy="1110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84632" y="402336"/>
            <a:ext cx="7178040" cy="1069848"/>
          </a:xfrm>
        </p:spPr>
        <p:txBody>
          <a:bodyPr/>
          <a:lstStyle/>
          <a:p>
            <a:r>
              <a:rPr lang="en-GB" dirty="0" smtClean="0">
                <a:solidFill>
                  <a:schemeClr val="accent4"/>
                </a:solidFill>
              </a:rPr>
              <a:t>About unilever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5044782" y="2061427"/>
            <a:ext cx="3615123" cy="3410400"/>
          </a:xfrm>
        </p:spPr>
        <p:txBody>
          <a:bodyPr numCol="1"/>
          <a:lstStyle/>
          <a:p>
            <a:pPr lvl="0"/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Unilever is one of the world’s leading suppliers of fast-moving consumer goods. </a:t>
            </a:r>
          </a:p>
          <a:p>
            <a:pPr lvl="0"/>
            <a:endParaRPr lang="en-GB" sz="18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lvl="0"/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2008216"/>
            <a:ext cx="4901227" cy="4849784"/>
            <a:chOff x="0" y="2008216"/>
            <a:chExt cx="4901227" cy="4849784"/>
          </a:xfrm>
        </p:grpSpPr>
        <p:sp>
          <p:nvSpPr>
            <p:cNvPr id="10" name="Freeform 9"/>
            <p:cNvSpPr/>
            <p:nvPr/>
          </p:nvSpPr>
          <p:spPr>
            <a:xfrm>
              <a:off x="913589" y="5948201"/>
              <a:ext cx="3601679" cy="909799"/>
            </a:xfrm>
            <a:custGeom>
              <a:avLst/>
              <a:gdLst>
                <a:gd name="connsiteX0" fmla="*/ 0 w 3573780"/>
                <a:gd name="connsiteY0" fmla="*/ 127003 h 762000"/>
                <a:gd name="connsiteX1" fmla="*/ 37198 w 3573780"/>
                <a:gd name="connsiteY1" fmla="*/ 37198 h 762000"/>
                <a:gd name="connsiteX2" fmla="*/ 127003 w 3573780"/>
                <a:gd name="connsiteY2" fmla="*/ 0 h 762000"/>
                <a:gd name="connsiteX3" fmla="*/ 3446777 w 3573780"/>
                <a:gd name="connsiteY3" fmla="*/ 0 h 762000"/>
                <a:gd name="connsiteX4" fmla="*/ 3536582 w 3573780"/>
                <a:gd name="connsiteY4" fmla="*/ 37198 h 762000"/>
                <a:gd name="connsiteX5" fmla="*/ 3573780 w 3573780"/>
                <a:gd name="connsiteY5" fmla="*/ 127003 h 762000"/>
                <a:gd name="connsiteX6" fmla="*/ 3573780 w 3573780"/>
                <a:gd name="connsiteY6" fmla="*/ 634997 h 762000"/>
                <a:gd name="connsiteX7" fmla="*/ 3536582 w 3573780"/>
                <a:gd name="connsiteY7" fmla="*/ 724802 h 762000"/>
                <a:gd name="connsiteX8" fmla="*/ 3446777 w 3573780"/>
                <a:gd name="connsiteY8" fmla="*/ 762000 h 762000"/>
                <a:gd name="connsiteX9" fmla="*/ 127003 w 3573780"/>
                <a:gd name="connsiteY9" fmla="*/ 762000 h 762000"/>
                <a:gd name="connsiteX10" fmla="*/ 37198 w 3573780"/>
                <a:gd name="connsiteY10" fmla="*/ 724802 h 762000"/>
                <a:gd name="connsiteX11" fmla="*/ 0 w 3573780"/>
                <a:gd name="connsiteY11" fmla="*/ 634997 h 762000"/>
                <a:gd name="connsiteX12" fmla="*/ 0 w 3573780"/>
                <a:gd name="connsiteY12" fmla="*/ 127003 h 762000"/>
                <a:gd name="connsiteX0" fmla="*/ 0 w 3573780"/>
                <a:gd name="connsiteY0" fmla="*/ 127003 h 772639"/>
                <a:gd name="connsiteX1" fmla="*/ 37198 w 3573780"/>
                <a:gd name="connsiteY1" fmla="*/ 37198 h 772639"/>
                <a:gd name="connsiteX2" fmla="*/ 127003 w 3573780"/>
                <a:gd name="connsiteY2" fmla="*/ 0 h 772639"/>
                <a:gd name="connsiteX3" fmla="*/ 3446777 w 3573780"/>
                <a:gd name="connsiteY3" fmla="*/ 0 h 772639"/>
                <a:gd name="connsiteX4" fmla="*/ 3536582 w 3573780"/>
                <a:gd name="connsiteY4" fmla="*/ 37198 h 772639"/>
                <a:gd name="connsiteX5" fmla="*/ 3573780 w 3573780"/>
                <a:gd name="connsiteY5" fmla="*/ 127003 h 772639"/>
                <a:gd name="connsiteX6" fmla="*/ 3489960 w 3573780"/>
                <a:gd name="connsiteY6" fmla="*/ 474977 h 772639"/>
                <a:gd name="connsiteX7" fmla="*/ 3536582 w 3573780"/>
                <a:gd name="connsiteY7" fmla="*/ 724802 h 772639"/>
                <a:gd name="connsiteX8" fmla="*/ 3446777 w 3573780"/>
                <a:gd name="connsiteY8" fmla="*/ 762000 h 772639"/>
                <a:gd name="connsiteX9" fmla="*/ 127003 w 3573780"/>
                <a:gd name="connsiteY9" fmla="*/ 762000 h 772639"/>
                <a:gd name="connsiteX10" fmla="*/ 37198 w 3573780"/>
                <a:gd name="connsiteY10" fmla="*/ 724802 h 772639"/>
                <a:gd name="connsiteX11" fmla="*/ 0 w 3573780"/>
                <a:gd name="connsiteY11" fmla="*/ 634997 h 772639"/>
                <a:gd name="connsiteX12" fmla="*/ 0 w 3573780"/>
                <a:gd name="connsiteY12" fmla="*/ 127003 h 772639"/>
                <a:gd name="connsiteX0" fmla="*/ 0 w 3574259"/>
                <a:gd name="connsiteY0" fmla="*/ 127003 h 762000"/>
                <a:gd name="connsiteX1" fmla="*/ 37198 w 3574259"/>
                <a:gd name="connsiteY1" fmla="*/ 37198 h 762000"/>
                <a:gd name="connsiteX2" fmla="*/ 127003 w 3574259"/>
                <a:gd name="connsiteY2" fmla="*/ 0 h 762000"/>
                <a:gd name="connsiteX3" fmla="*/ 3446777 w 3574259"/>
                <a:gd name="connsiteY3" fmla="*/ 0 h 762000"/>
                <a:gd name="connsiteX4" fmla="*/ 3536582 w 3574259"/>
                <a:gd name="connsiteY4" fmla="*/ 37198 h 762000"/>
                <a:gd name="connsiteX5" fmla="*/ 3573780 w 3574259"/>
                <a:gd name="connsiteY5" fmla="*/ 127003 h 762000"/>
                <a:gd name="connsiteX6" fmla="*/ 3489960 w 3574259"/>
                <a:gd name="connsiteY6" fmla="*/ 474977 h 762000"/>
                <a:gd name="connsiteX7" fmla="*/ 3567062 w 3574259"/>
                <a:gd name="connsiteY7" fmla="*/ 656222 h 762000"/>
                <a:gd name="connsiteX8" fmla="*/ 3446777 w 3574259"/>
                <a:gd name="connsiteY8" fmla="*/ 762000 h 762000"/>
                <a:gd name="connsiteX9" fmla="*/ 127003 w 3574259"/>
                <a:gd name="connsiteY9" fmla="*/ 762000 h 762000"/>
                <a:gd name="connsiteX10" fmla="*/ 37198 w 3574259"/>
                <a:gd name="connsiteY10" fmla="*/ 724802 h 762000"/>
                <a:gd name="connsiteX11" fmla="*/ 0 w 3574259"/>
                <a:gd name="connsiteY11" fmla="*/ 634997 h 762000"/>
                <a:gd name="connsiteX12" fmla="*/ 0 w 3574259"/>
                <a:gd name="connsiteY12" fmla="*/ 127003 h 762000"/>
                <a:gd name="connsiteX0" fmla="*/ 0 w 3589499"/>
                <a:gd name="connsiteY0" fmla="*/ 127003 h 762000"/>
                <a:gd name="connsiteX1" fmla="*/ 37198 w 3589499"/>
                <a:gd name="connsiteY1" fmla="*/ 37198 h 762000"/>
                <a:gd name="connsiteX2" fmla="*/ 127003 w 3589499"/>
                <a:gd name="connsiteY2" fmla="*/ 0 h 762000"/>
                <a:gd name="connsiteX3" fmla="*/ 3446777 w 3589499"/>
                <a:gd name="connsiteY3" fmla="*/ 0 h 762000"/>
                <a:gd name="connsiteX4" fmla="*/ 3536582 w 3589499"/>
                <a:gd name="connsiteY4" fmla="*/ 37198 h 762000"/>
                <a:gd name="connsiteX5" fmla="*/ 3573780 w 3589499"/>
                <a:gd name="connsiteY5" fmla="*/ 127003 h 762000"/>
                <a:gd name="connsiteX6" fmla="*/ 3489960 w 3589499"/>
                <a:gd name="connsiteY6" fmla="*/ 474977 h 762000"/>
                <a:gd name="connsiteX7" fmla="*/ 3582302 w 3589499"/>
                <a:gd name="connsiteY7" fmla="*/ 701942 h 762000"/>
                <a:gd name="connsiteX8" fmla="*/ 3446777 w 3589499"/>
                <a:gd name="connsiteY8" fmla="*/ 762000 h 762000"/>
                <a:gd name="connsiteX9" fmla="*/ 127003 w 3589499"/>
                <a:gd name="connsiteY9" fmla="*/ 762000 h 762000"/>
                <a:gd name="connsiteX10" fmla="*/ 37198 w 3589499"/>
                <a:gd name="connsiteY10" fmla="*/ 724802 h 762000"/>
                <a:gd name="connsiteX11" fmla="*/ 0 w 3589499"/>
                <a:gd name="connsiteY11" fmla="*/ 634997 h 762000"/>
                <a:gd name="connsiteX12" fmla="*/ 0 w 3589499"/>
                <a:gd name="connsiteY12" fmla="*/ 127003 h 762000"/>
                <a:gd name="connsiteX0" fmla="*/ 141449 w 3730948"/>
                <a:gd name="connsiteY0" fmla="*/ 241303 h 876300"/>
                <a:gd name="connsiteX1" fmla="*/ 178647 w 3730948"/>
                <a:gd name="connsiteY1" fmla="*/ 151498 h 876300"/>
                <a:gd name="connsiteX2" fmla="*/ 1213332 w 3730948"/>
                <a:gd name="connsiteY2" fmla="*/ 0 h 876300"/>
                <a:gd name="connsiteX3" fmla="*/ 3588226 w 3730948"/>
                <a:gd name="connsiteY3" fmla="*/ 114300 h 876300"/>
                <a:gd name="connsiteX4" fmla="*/ 3678031 w 3730948"/>
                <a:gd name="connsiteY4" fmla="*/ 151498 h 876300"/>
                <a:gd name="connsiteX5" fmla="*/ 3715229 w 3730948"/>
                <a:gd name="connsiteY5" fmla="*/ 241303 h 876300"/>
                <a:gd name="connsiteX6" fmla="*/ 3631409 w 3730948"/>
                <a:gd name="connsiteY6" fmla="*/ 589277 h 876300"/>
                <a:gd name="connsiteX7" fmla="*/ 3723751 w 3730948"/>
                <a:gd name="connsiteY7" fmla="*/ 816242 h 876300"/>
                <a:gd name="connsiteX8" fmla="*/ 3588226 w 3730948"/>
                <a:gd name="connsiteY8" fmla="*/ 876300 h 876300"/>
                <a:gd name="connsiteX9" fmla="*/ 268452 w 3730948"/>
                <a:gd name="connsiteY9" fmla="*/ 876300 h 876300"/>
                <a:gd name="connsiteX10" fmla="*/ 178647 w 3730948"/>
                <a:gd name="connsiteY10" fmla="*/ 839102 h 876300"/>
                <a:gd name="connsiteX11" fmla="*/ 141449 w 3730948"/>
                <a:gd name="connsiteY11" fmla="*/ 749297 h 876300"/>
                <a:gd name="connsiteX12" fmla="*/ 141449 w 3730948"/>
                <a:gd name="connsiteY12" fmla="*/ 241303 h 876300"/>
                <a:gd name="connsiteX0" fmla="*/ 141449 w 3730948"/>
                <a:gd name="connsiteY0" fmla="*/ 241303 h 876300"/>
                <a:gd name="connsiteX1" fmla="*/ 178647 w 3730948"/>
                <a:gd name="connsiteY1" fmla="*/ 151498 h 876300"/>
                <a:gd name="connsiteX2" fmla="*/ 1213332 w 3730948"/>
                <a:gd name="connsiteY2" fmla="*/ 0 h 876300"/>
                <a:gd name="connsiteX3" fmla="*/ 3678031 w 3730948"/>
                <a:gd name="connsiteY3" fmla="*/ 151498 h 876300"/>
                <a:gd name="connsiteX4" fmla="*/ 3715229 w 3730948"/>
                <a:gd name="connsiteY4" fmla="*/ 241303 h 876300"/>
                <a:gd name="connsiteX5" fmla="*/ 3631409 w 3730948"/>
                <a:gd name="connsiteY5" fmla="*/ 589277 h 876300"/>
                <a:gd name="connsiteX6" fmla="*/ 3723751 w 3730948"/>
                <a:gd name="connsiteY6" fmla="*/ 816242 h 876300"/>
                <a:gd name="connsiteX7" fmla="*/ 3588226 w 3730948"/>
                <a:gd name="connsiteY7" fmla="*/ 876300 h 876300"/>
                <a:gd name="connsiteX8" fmla="*/ 268452 w 3730948"/>
                <a:gd name="connsiteY8" fmla="*/ 876300 h 876300"/>
                <a:gd name="connsiteX9" fmla="*/ 178647 w 3730948"/>
                <a:gd name="connsiteY9" fmla="*/ 839102 h 876300"/>
                <a:gd name="connsiteX10" fmla="*/ 141449 w 3730948"/>
                <a:gd name="connsiteY10" fmla="*/ 749297 h 876300"/>
                <a:gd name="connsiteX11" fmla="*/ 141449 w 3730948"/>
                <a:gd name="connsiteY11" fmla="*/ 241303 h 876300"/>
                <a:gd name="connsiteX0" fmla="*/ 141449 w 3730948"/>
                <a:gd name="connsiteY0" fmla="*/ 241303 h 876300"/>
                <a:gd name="connsiteX1" fmla="*/ 178647 w 3730948"/>
                <a:gd name="connsiteY1" fmla="*/ 151498 h 876300"/>
                <a:gd name="connsiteX2" fmla="*/ 1213332 w 3730948"/>
                <a:gd name="connsiteY2" fmla="*/ 0 h 876300"/>
                <a:gd name="connsiteX3" fmla="*/ 3715229 w 3730948"/>
                <a:gd name="connsiteY3" fmla="*/ 241303 h 876300"/>
                <a:gd name="connsiteX4" fmla="*/ 3631409 w 3730948"/>
                <a:gd name="connsiteY4" fmla="*/ 589277 h 876300"/>
                <a:gd name="connsiteX5" fmla="*/ 3723751 w 3730948"/>
                <a:gd name="connsiteY5" fmla="*/ 816242 h 876300"/>
                <a:gd name="connsiteX6" fmla="*/ 3588226 w 3730948"/>
                <a:gd name="connsiteY6" fmla="*/ 876300 h 876300"/>
                <a:gd name="connsiteX7" fmla="*/ 268452 w 3730948"/>
                <a:gd name="connsiteY7" fmla="*/ 876300 h 876300"/>
                <a:gd name="connsiteX8" fmla="*/ 178647 w 3730948"/>
                <a:gd name="connsiteY8" fmla="*/ 839102 h 876300"/>
                <a:gd name="connsiteX9" fmla="*/ 141449 w 3730948"/>
                <a:gd name="connsiteY9" fmla="*/ 749297 h 876300"/>
                <a:gd name="connsiteX10" fmla="*/ 141449 w 3730948"/>
                <a:gd name="connsiteY10" fmla="*/ 241303 h 876300"/>
                <a:gd name="connsiteX0" fmla="*/ 141449 w 3730948"/>
                <a:gd name="connsiteY0" fmla="*/ 241303 h 876300"/>
                <a:gd name="connsiteX1" fmla="*/ 178647 w 3730948"/>
                <a:gd name="connsiteY1" fmla="*/ 151498 h 876300"/>
                <a:gd name="connsiteX2" fmla="*/ 1213332 w 3730948"/>
                <a:gd name="connsiteY2" fmla="*/ 0 h 876300"/>
                <a:gd name="connsiteX3" fmla="*/ 3631409 w 3730948"/>
                <a:gd name="connsiteY3" fmla="*/ 589277 h 876300"/>
                <a:gd name="connsiteX4" fmla="*/ 3723751 w 3730948"/>
                <a:gd name="connsiteY4" fmla="*/ 816242 h 876300"/>
                <a:gd name="connsiteX5" fmla="*/ 3588226 w 3730948"/>
                <a:gd name="connsiteY5" fmla="*/ 876300 h 876300"/>
                <a:gd name="connsiteX6" fmla="*/ 268452 w 3730948"/>
                <a:gd name="connsiteY6" fmla="*/ 876300 h 876300"/>
                <a:gd name="connsiteX7" fmla="*/ 178647 w 3730948"/>
                <a:gd name="connsiteY7" fmla="*/ 839102 h 876300"/>
                <a:gd name="connsiteX8" fmla="*/ 141449 w 3730948"/>
                <a:gd name="connsiteY8" fmla="*/ 749297 h 876300"/>
                <a:gd name="connsiteX9" fmla="*/ 141449 w 3730948"/>
                <a:gd name="connsiteY9" fmla="*/ 241303 h 876300"/>
                <a:gd name="connsiteX0" fmla="*/ 141449 w 3726714"/>
                <a:gd name="connsiteY0" fmla="*/ 241303 h 876300"/>
                <a:gd name="connsiteX1" fmla="*/ 178647 w 3726714"/>
                <a:gd name="connsiteY1" fmla="*/ 151498 h 876300"/>
                <a:gd name="connsiteX2" fmla="*/ 1213332 w 3726714"/>
                <a:gd name="connsiteY2" fmla="*/ 0 h 876300"/>
                <a:gd name="connsiteX3" fmla="*/ 3570449 w 3726714"/>
                <a:gd name="connsiteY3" fmla="*/ 566417 h 876300"/>
                <a:gd name="connsiteX4" fmla="*/ 3723751 w 3726714"/>
                <a:gd name="connsiteY4" fmla="*/ 816242 h 876300"/>
                <a:gd name="connsiteX5" fmla="*/ 3588226 w 3726714"/>
                <a:gd name="connsiteY5" fmla="*/ 876300 h 876300"/>
                <a:gd name="connsiteX6" fmla="*/ 268452 w 3726714"/>
                <a:gd name="connsiteY6" fmla="*/ 876300 h 876300"/>
                <a:gd name="connsiteX7" fmla="*/ 178647 w 3726714"/>
                <a:gd name="connsiteY7" fmla="*/ 839102 h 876300"/>
                <a:gd name="connsiteX8" fmla="*/ 141449 w 3726714"/>
                <a:gd name="connsiteY8" fmla="*/ 749297 h 876300"/>
                <a:gd name="connsiteX9" fmla="*/ 141449 w 3726714"/>
                <a:gd name="connsiteY9" fmla="*/ 241303 h 876300"/>
                <a:gd name="connsiteX0" fmla="*/ 141449 w 3726714"/>
                <a:gd name="connsiteY0" fmla="*/ 241303 h 876300"/>
                <a:gd name="connsiteX1" fmla="*/ 178647 w 3726714"/>
                <a:gd name="connsiteY1" fmla="*/ 151498 h 876300"/>
                <a:gd name="connsiteX2" fmla="*/ 1213332 w 3726714"/>
                <a:gd name="connsiteY2" fmla="*/ 0 h 876300"/>
                <a:gd name="connsiteX3" fmla="*/ 3570449 w 3726714"/>
                <a:gd name="connsiteY3" fmla="*/ 566417 h 876300"/>
                <a:gd name="connsiteX4" fmla="*/ 3723751 w 3726714"/>
                <a:gd name="connsiteY4" fmla="*/ 816242 h 876300"/>
                <a:gd name="connsiteX5" fmla="*/ 3588226 w 3726714"/>
                <a:gd name="connsiteY5" fmla="*/ 876300 h 876300"/>
                <a:gd name="connsiteX6" fmla="*/ 268452 w 3726714"/>
                <a:gd name="connsiteY6" fmla="*/ 876300 h 876300"/>
                <a:gd name="connsiteX7" fmla="*/ 178647 w 3726714"/>
                <a:gd name="connsiteY7" fmla="*/ 839102 h 876300"/>
                <a:gd name="connsiteX8" fmla="*/ 141449 w 3726714"/>
                <a:gd name="connsiteY8" fmla="*/ 749297 h 876300"/>
                <a:gd name="connsiteX9" fmla="*/ 141449 w 3726714"/>
                <a:gd name="connsiteY9" fmla="*/ 241303 h 876300"/>
                <a:gd name="connsiteX0" fmla="*/ 141449 w 3729254"/>
                <a:gd name="connsiteY0" fmla="*/ 241303 h 876300"/>
                <a:gd name="connsiteX1" fmla="*/ 178647 w 3729254"/>
                <a:gd name="connsiteY1" fmla="*/ 151498 h 876300"/>
                <a:gd name="connsiteX2" fmla="*/ 1213332 w 3729254"/>
                <a:gd name="connsiteY2" fmla="*/ 0 h 876300"/>
                <a:gd name="connsiteX3" fmla="*/ 3555209 w 3729254"/>
                <a:gd name="connsiteY3" fmla="*/ 589277 h 876300"/>
                <a:gd name="connsiteX4" fmla="*/ 3723751 w 3729254"/>
                <a:gd name="connsiteY4" fmla="*/ 816242 h 876300"/>
                <a:gd name="connsiteX5" fmla="*/ 3588226 w 3729254"/>
                <a:gd name="connsiteY5" fmla="*/ 876300 h 876300"/>
                <a:gd name="connsiteX6" fmla="*/ 268452 w 3729254"/>
                <a:gd name="connsiteY6" fmla="*/ 876300 h 876300"/>
                <a:gd name="connsiteX7" fmla="*/ 178647 w 3729254"/>
                <a:gd name="connsiteY7" fmla="*/ 839102 h 876300"/>
                <a:gd name="connsiteX8" fmla="*/ 141449 w 3729254"/>
                <a:gd name="connsiteY8" fmla="*/ 749297 h 876300"/>
                <a:gd name="connsiteX9" fmla="*/ 141449 w 3729254"/>
                <a:gd name="connsiteY9" fmla="*/ 241303 h 876300"/>
                <a:gd name="connsiteX0" fmla="*/ 141449 w 3729254"/>
                <a:gd name="connsiteY0" fmla="*/ 241303 h 876300"/>
                <a:gd name="connsiteX1" fmla="*/ 178647 w 3729254"/>
                <a:gd name="connsiteY1" fmla="*/ 151498 h 876300"/>
                <a:gd name="connsiteX2" fmla="*/ 1213332 w 3729254"/>
                <a:gd name="connsiteY2" fmla="*/ 0 h 876300"/>
                <a:gd name="connsiteX3" fmla="*/ 3555209 w 3729254"/>
                <a:gd name="connsiteY3" fmla="*/ 589277 h 876300"/>
                <a:gd name="connsiteX4" fmla="*/ 3723751 w 3729254"/>
                <a:gd name="connsiteY4" fmla="*/ 816242 h 876300"/>
                <a:gd name="connsiteX5" fmla="*/ 3588226 w 3729254"/>
                <a:gd name="connsiteY5" fmla="*/ 876300 h 876300"/>
                <a:gd name="connsiteX6" fmla="*/ 268452 w 3729254"/>
                <a:gd name="connsiteY6" fmla="*/ 876300 h 876300"/>
                <a:gd name="connsiteX7" fmla="*/ 178647 w 3729254"/>
                <a:gd name="connsiteY7" fmla="*/ 839102 h 876300"/>
                <a:gd name="connsiteX8" fmla="*/ 141449 w 3729254"/>
                <a:gd name="connsiteY8" fmla="*/ 749297 h 876300"/>
                <a:gd name="connsiteX9" fmla="*/ 141449 w 3729254"/>
                <a:gd name="connsiteY9" fmla="*/ 241303 h 876300"/>
                <a:gd name="connsiteX0" fmla="*/ 141449 w 3729254"/>
                <a:gd name="connsiteY0" fmla="*/ 241303 h 876300"/>
                <a:gd name="connsiteX1" fmla="*/ 178647 w 3729254"/>
                <a:gd name="connsiteY1" fmla="*/ 151498 h 876300"/>
                <a:gd name="connsiteX2" fmla="*/ 1213332 w 3729254"/>
                <a:gd name="connsiteY2" fmla="*/ 0 h 876300"/>
                <a:gd name="connsiteX3" fmla="*/ 3555209 w 3729254"/>
                <a:gd name="connsiteY3" fmla="*/ 589277 h 876300"/>
                <a:gd name="connsiteX4" fmla="*/ 3723751 w 3729254"/>
                <a:gd name="connsiteY4" fmla="*/ 816242 h 876300"/>
                <a:gd name="connsiteX5" fmla="*/ 3588226 w 3729254"/>
                <a:gd name="connsiteY5" fmla="*/ 876300 h 876300"/>
                <a:gd name="connsiteX6" fmla="*/ 268452 w 3729254"/>
                <a:gd name="connsiteY6" fmla="*/ 876300 h 876300"/>
                <a:gd name="connsiteX7" fmla="*/ 178647 w 3729254"/>
                <a:gd name="connsiteY7" fmla="*/ 839102 h 876300"/>
                <a:gd name="connsiteX8" fmla="*/ 141449 w 3729254"/>
                <a:gd name="connsiteY8" fmla="*/ 749297 h 876300"/>
                <a:gd name="connsiteX9" fmla="*/ 141449 w 3729254"/>
                <a:gd name="connsiteY9" fmla="*/ 241303 h 876300"/>
                <a:gd name="connsiteX0" fmla="*/ 141449 w 3729254"/>
                <a:gd name="connsiteY0" fmla="*/ 241303 h 876300"/>
                <a:gd name="connsiteX1" fmla="*/ 178647 w 3729254"/>
                <a:gd name="connsiteY1" fmla="*/ 151498 h 876300"/>
                <a:gd name="connsiteX2" fmla="*/ 1213332 w 3729254"/>
                <a:gd name="connsiteY2" fmla="*/ 0 h 876300"/>
                <a:gd name="connsiteX3" fmla="*/ 3555209 w 3729254"/>
                <a:gd name="connsiteY3" fmla="*/ 589277 h 876300"/>
                <a:gd name="connsiteX4" fmla="*/ 3723751 w 3729254"/>
                <a:gd name="connsiteY4" fmla="*/ 816242 h 876300"/>
                <a:gd name="connsiteX5" fmla="*/ 3588226 w 3729254"/>
                <a:gd name="connsiteY5" fmla="*/ 876300 h 876300"/>
                <a:gd name="connsiteX6" fmla="*/ 268452 w 3729254"/>
                <a:gd name="connsiteY6" fmla="*/ 876300 h 876300"/>
                <a:gd name="connsiteX7" fmla="*/ 178647 w 3729254"/>
                <a:gd name="connsiteY7" fmla="*/ 839102 h 876300"/>
                <a:gd name="connsiteX8" fmla="*/ 141449 w 3729254"/>
                <a:gd name="connsiteY8" fmla="*/ 749297 h 876300"/>
                <a:gd name="connsiteX9" fmla="*/ 141449 w 3729254"/>
                <a:gd name="connsiteY9" fmla="*/ 241303 h 876300"/>
                <a:gd name="connsiteX0" fmla="*/ 0 w 3587805"/>
                <a:gd name="connsiteY0" fmla="*/ 267182 h 902179"/>
                <a:gd name="connsiteX1" fmla="*/ 890638 w 3587805"/>
                <a:gd name="connsiteY1" fmla="*/ 40217 h 902179"/>
                <a:gd name="connsiteX2" fmla="*/ 1071883 w 3587805"/>
                <a:gd name="connsiteY2" fmla="*/ 25879 h 902179"/>
                <a:gd name="connsiteX3" fmla="*/ 3413760 w 3587805"/>
                <a:gd name="connsiteY3" fmla="*/ 615156 h 902179"/>
                <a:gd name="connsiteX4" fmla="*/ 3582302 w 3587805"/>
                <a:gd name="connsiteY4" fmla="*/ 842121 h 902179"/>
                <a:gd name="connsiteX5" fmla="*/ 3446777 w 3587805"/>
                <a:gd name="connsiteY5" fmla="*/ 902179 h 902179"/>
                <a:gd name="connsiteX6" fmla="*/ 127003 w 3587805"/>
                <a:gd name="connsiteY6" fmla="*/ 902179 h 902179"/>
                <a:gd name="connsiteX7" fmla="*/ 37198 w 3587805"/>
                <a:gd name="connsiteY7" fmla="*/ 864981 h 902179"/>
                <a:gd name="connsiteX8" fmla="*/ 0 w 3587805"/>
                <a:gd name="connsiteY8" fmla="*/ 775176 h 902179"/>
                <a:gd name="connsiteX9" fmla="*/ 0 w 3587805"/>
                <a:gd name="connsiteY9" fmla="*/ 267182 h 902179"/>
                <a:gd name="connsiteX0" fmla="*/ 0 w 3587805"/>
                <a:gd name="connsiteY0" fmla="*/ 775176 h 902179"/>
                <a:gd name="connsiteX1" fmla="*/ 890638 w 3587805"/>
                <a:gd name="connsiteY1" fmla="*/ 40217 h 902179"/>
                <a:gd name="connsiteX2" fmla="*/ 1071883 w 3587805"/>
                <a:gd name="connsiteY2" fmla="*/ 25879 h 902179"/>
                <a:gd name="connsiteX3" fmla="*/ 3413760 w 3587805"/>
                <a:gd name="connsiteY3" fmla="*/ 615156 h 902179"/>
                <a:gd name="connsiteX4" fmla="*/ 3582302 w 3587805"/>
                <a:gd name="connsiteY4" fmla="*/ 842121 h 902179"/>
                <a:gd name="connsiteX5" fmla="*/ 3446777 w 3587805"/>
                <a:gd name="connsiteY5" fmla="*/ 902179 h 902179"/>
                <a:gd name="connsiteX6" fmla="*/ 127003 w 3587805"/>
                <a:gd name="connsiteY6" fmla="*/ 902179 h 902179"/>
                <a:gd name="connsiteX7" fmla="*/ 37198 w 3587805"/>
                <a:gd name="connsiteY7" fmla="*/ 864981 h 902179"/>
                <a:gd name="connsiteX8" fmla="*/ 0 w 3587805"/>
                <a:gd name="connsiteY8" fmla="*/ 775176 h 902179"/>
                <a:gd name="connsiteX0" fmla="*/ 127272 w 3677879"/>
                <a:gd name="connsiteY0" fmla="*/ 864981 h 1008641"/>
                <a:gd name="connsiteX1" fmla="*/ 980712 w 3677879"/>
                <a:gd name="connsiteY1" fmla="*/ 40217 h 1008641"/>
                <a:gd name="connsiteX2" fmla="*/ 1161957 w 3677879"/>
                <a:gd name="connsiteY2" fmla="*/ 25879 h 1008641"/>
                <a:gd name="connsiteX3" fmla="*/ 3503834 w 3677879"/>
                <a:gd name="connsiteY3" fmla="*/ 615156 h 1008641"/>
                <a:gd name="connsiteX4" fmla="*/ 3672376 w 3677879"/>
                <a:gd name="connsiteY4" fmla="*/ 842121 h 1008641"/>
                <a:gd name="connsiteX5" fmla="*/ 3536851 w 3677879"/>
                <a:gd name="connsiteY5" fmla="*/ 902179 h 1008641"/>
                <a:gd name="connsiteX6" fmla="*/ 217077 w 3677879"/>
                <a:gd name="connsiteY6" fmla="*/ 902179 h 1008641"/>
                <a:gd name="connsiteX7" fmla="*/ 127272 w 3677879"/>
                <a:gd name="connsiteY7" fmla="*/ 864981 h 1008641"/>
                <a:gd name="connsiteX0" fmla="*/ 127272 w 3586439"/>
                <a:gd name="connsiteY0" fmla="*/ 765921 h 909581"/>
                <a:gd name="connsiteX1" fmla="*/ 889272 w 3586439"/>
                <a:gd name="connsiteY1" fmla="*/ 40217 h 909581"/>
                <a:gd name="connsiteX2" fmla="*/ 1070517 w 3586439"/>
                <a:gd name="connsiteY2" fmla="*/ 25879 h 909581"/>
                <a:gd name="connsiteX3" fmla="*/ 3412394 w 3586439"/>
                <a:gd name="connsiteY3" fmla="*/ 615156 h 909581"/>
                <a:gd name="connsiteX4" fmla="*/ 3580936 w 3586439"/>
                <a:gd name="connsiteY4" fmla="*/ 842121 h 909581"/>
                <a:gd name="connsiteX5" fmla="*/ 3445411 w 3586439"/>
                <a:gd name="connsiteY5" fmla="*/ 902179 h 909581"/>
                <a:gd name="connsiteX6" fmla="*/ 125637 w 3586439"/>
                <a:gd name="connsiteY6" fmla="*/ 902179 h 909581"/>
                <a:gd name="connsiteX7" fmla="*/ 127272 w 3586439"/>
                <a:gd name="connsiteY7" fmla="*/ 765921 h 909581"/>
                <a:gd name="connsiteX0" fmla="*/ 127272 w 3563579"/>
                <a:gd name="connsiteY0" fmla="*/ 765921 h 909581"/>
                <a:gd name="connsiteX1" fmla="*/ 866412 w 3563579"/>
                <a:gd name="connsiteY1" fmla="*/ 40217 h 909581"/>
                <a:gd name="connsiteX2" fmla="*/ 1047657 w 3563579"/>
                <a:gd name="connsiteY2" fmla="*/ 25879 h 909581"/>
                <a:gd name="connsiteX3" fmla="*/ 3389534 w 3563579"/>
                <a:gd name="connsiteY3" fmla="*/ 615156 h 909581"/>
                <a:gd name="connsiteX4" fmla="*/ 3558076 w 3563579"/>
                <a:gd name="connsiteY4" fmla="*/ 842121 h 909581"/>
                <a:gd name="connsiteX5" fmla="*/ 3422551 w 3563579"/>
                <a:gd name="connsiteY5" fmla="*/ 902179 h 909581"/>
                <a:gd name="connsiteX6" fmla="*/ 102777 w 3563579"/>
                <a:gd name="connsiteY6" fmla="*/ 902179 h 909581"/>
                <a:gd name="connsiteX7" fmla="*/ 127272 w 3563579"/>
                <a:gd name="connsiteY7" fmla="*/ 765921 h 909581"/>
                <a:gd name="connsiteX0" fmla="*/ 165372 w 3601679"/>
                <a:gd name="connsiteY0" fmla="*/ 765921 h 902179"/>
                <a:gd name="connsiteX1" fmla="*/ 904512 w 3601679"/>
                <a:gd name="connsiteY1" fmla="*/ 40217 h 902179"/>
                <a:gd name="connsiteX2" fmla="*/ 1085757 w 3601679"/>
                <a:gd name="connsiteY2" fmla="*/ 25879 h 902179"/>
                <a:gd name="connsiteX3" fmla="*/ 3427634 w 3601679"/>
                <a:gd name="connsiteY3" fmla="*/ 615156 h 902179"/>
                <a:gd name="connsiteX4" fmla="*/ 3596176 w 3601679"/>
                <a:gd name="connsiteY4" fmla="*/ 842121 h 902179"/>
                <a:gd name="connsiteX5" fmla="*/ 3460651 w 3601679"/>
                <a:gd name="connsiteY5" fmla="*/ 902179 h 902179"/>
                <a:gd name="connsiteX6" fmla="*/ 140877 w 3601679"/>
                <a:gd name="connsiteY6" fmla="*/ 902179 h 902179"/>
                <a:gd name="connsiteX7" fmla="*/ 165372 w 3601679"/>
                <a:gd name="connsiteY7" fmla="*/ 765921 h 902179"/>
                <a:gd name="connsiteX0" fmla="*/ 165372 w 3601679"/>
                <a:gd name="connsiteY0" fmla="*/ 750681 h 886939"/>
                <a:gd name="connsiteX1" fmla="*/ 881652 w 3601679"/>
                <a:gd name="connsiteY1" fmla="*/ 40217 h 886939"/>
                <a:gd name="connsiteX2" fmla="*/ 1085757 w 3601679"/>
                <a:gd name="connsiteY2" fmla="*/ 10639 h 886939"/>
                <a:gd name="connsiteX3" fmla="*/ 3427634 w 3601679"/>
                <a:gd name="connsiteY3" fmla="*/ 599916 h 886939"/>
                <a:gd name="connsiteX4" fmla="*/ 3596176 w 3601679"/>
                <a:gd name="connsiteY4" fmla="*/ 826881 h 886939"/>
                <a:gd name="connsiteX5" fmla="*/ 3460651 w 3601679"/>
                <a:gd name="connsiteY5" fmla="*/ 886939 h 886939"/>
                <a:gd name="connsiteX6" fmla="*/ 140877 w 3601679"/>
                <a:gd name="connsiteY6" fmla="*/ 886939 h 886939"/>
                <a:gd name="connsiteX7" fmla="*/ 165372 w 3601679"/>
                <a:gd name="connsiteY7" fmla="*/ 750681 h 886939"/>
                <a:gd name="connsiteX0" fmla="*/ 165372 w 3601679"/>
                <a:gd name="connsiteY0" fmla="*/ 750681 h 886939"/>
                <a:gd name="connsiteX1" fmla="*/ 866412 w 3601679"/>
                <a:gd name="connsiteY1" fmla="*/ 40217 h 886939"/>
                <a:gd name="connsiteX2" fmla="*/ 1085757 w 3601679"/>
                <a:gd name="connsiteY2" fmla="*/ 10639 h 886939"/>
                <a:gd name="connsiteX3" fmla="*/ 3427634 w 3601679"/>
                <a:gd name="connsiteY3" fmla="*/ 599916 h 886939"/>
                <a:gd name="connsiteX4" fmla="*/ 3596176 w 3601679"/>
                <a:gd name="connsiteY4" fmla="*/ 826881 h 886939"/>
                <a:gd name="connsiteX5" fmla="*/ 3460651 w 3601679"/>
                <a:gd name="connsiteY5" fmla="*/ 886939 h 886939"/>
                <a:gd name="connsiteX6" fmla="*/ 140877 w 3601679"/>
                <a:gd name="connsiteY6" fmla="*/ 886939 h 886939"/>
                <a:gd name="connsiteX7" fmla="*/ 165372 w 3601679"/>
                <a:gd name="connsiteY7" fmla="*/ 750681 h 886939"/>
                <a:gd name="connsiteX0" fmla="*/ 165372 w 3601679"/>
                <a:gd name="connsiteY0" fmla="*/ 740042 h 876300"/>
                <a:gd name="connsiteX1" fmla="*/ 866412 w 3601679"/>
                <a:gd name="connsiteY1" fmla="*/ 29578 h 876300"/>
                <a:gd name="connsiteX2" fmla="*/ 1085757 w 3601679"/>
                <a:gd name="connsiteY2" fmla="*/ 0 h 876300"/>
                <a:gd name="connsiteX3" fmla="*/ 3427634 w 3601679"/>
                <a:gd name="connsiteY3" fmla="*/ 589277 h 876300"/>
                <a:gd name="connsiteX4" fmla="*/ 3596176 w 3601679"/>
                <a:gd name="connsiteY4" fmla="*/ 816242 h 876300"/>
                <a:gd name="connsiteX5" fmla="*/ 3460651 w 3601679"/>
                <a:gd name="connsiteY5" fmla="*/ 876300 h 876300"/>
                <a:gd name="connsiteX6" fmla="*/ 140877 w 3601679"/>
                <a:gd name="connsiteY6" fmla="*/ 876300 h 876300"/>
                <a:gd name="connsiteX7" fmla="*/ 165372 w 3601679"/>
                <a:gd name="connsiteY7" fmla="*/ 740042 h 876300"/>
                <a:gd name="connsiteX0" fmla="*/ 165372 w 3601679"/>
                <a:gd name="connsiteY0" fmla="*/ 773541 h 909799"/>
                <a:gd name="connsiteX1" fmla="*/ 866412 w 3601679"/>
                <a:gd name="connsiteY1" fmla="*/ 63077 h 909799"/>
                <a:gd name="connsiteX2" fmla="*/ 1085757 w 3601679"/>
                <a:gd name="connsiteY2" fmla="*/ 33499 h 909799"/>
                <a:gd name="connsiteX3" fmla="*/ 3427634 w 3601679"/>
                <a:gd name="connsiteY3" fmla="*/ 622776 h 909799"/>
                <a:gd name="connsiteX4" fmla="*/ 3596176 w 3601679"/>
                <a:gd name="connsiteY4" fmla="*/ 849741 h 909799"/>
                <a:gd name="connsiteX5" fmla="*/ 3460651 w 3601679"/>
                <a:gd name="connsiteY5" fmla="*/ 909799 h 909799"/>
                <a:gd name="connsiteX6" fmla="*/ 140877 w 3601679"/>
                <a:gd name="connsiteY6" fmla="*/ 909799 h 909799"/>
                <a:gd name="connsiteX7" fmla="*/ 165372 w 3601679"/>
                <a:gd name="connsiteY7" fmla="*/ 773541 h 909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01679" h="909799">
                  <a:moveTo>
                    <a:pt x="165372" y="773541"/>
                  </a:moveTo>
                  <a:cubicBezTo>
                    <a:pt x="292644" y="629881"/>
                    <a:pt x="693965" y="202927"/>
                    <a:pt x="866412" y="63077"/>
                  </a:cubicBezTo>
                  <a:cubicBezTo>
                    <a:pt x="976479" y="0"/>
                    <a:pt x="1052073" y="33499"/>
                    <a:pt x="1085757" y="33499"/>
                  </a:cubicBezTo>
                  <a:lnTo>
                    <a:pt x="3427634" y="622776"/>
                  </a:lnTo>
                  <a:cubicBezTo>
                    <a:pt x="3534314" y="633599"/>
                    <a:pt x="3583053" y="748564"/>
                    <a:pt x="3596176" y="849741"/>
                  </a:cubicBezTo>
                  <a:cubicBezTo>
                    <a:pt x="3601679" y="897578"/>
                    <a:pt x="3494335" y="909799"/>
                    <a:pt x="3460651" y="909799"/>
                  </a:cubicBezTo>
                  <a:lnTo>
                    <a:pt x="140877" y="909799"/>
                  </a:lnTo>
                  <a:cubicBezTo>
                    <a:pt x="107194" y="909799"/>
                    <a:pt x="0" y="909581"/>
                    <a:pt x="165372" y="77354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Freeform 10"/>
            <p:cNvSpPr/>
            <p:nvPr/>
          </p:nvSpPr>
          <p:spPr>
            <a:xfrm rot="981826">
              <a:off x="2284961" y="4139366"/>
              <a:ext cx="2616266" cy="2012051"/>
            </a:xfrm>
            <a:custGeom>
              <a:avLst/>
              <a:gdLst>
                <a:gd name="connsiteX0" fmla="*/ 0 w 2796540"/>
                <a:gd name="connsiteY0" fmla="*/ 337827 h 2026920"/>
                <a:gd name="connsiteX1" fmla="*/ 98948 w 2796540"/>
                <a:gd name="connsiteY1" fmla="*/ 98947 h 2026920"/>
                <a:gd name="connsiteX2" fmla="*/ 337828 w 2796540"/>
                <a:gd name="connsiteY2" fmla="*/ 0 h 2026920"/>
                <a:gd name="connsiteX3" fmla="*/ 2458713 w 2796540"/>
                <a:gd name="connsiteY3" fmla="*/ 0 h 2026920"/>
                <a:gd name="connsiteX4" fmla="*/ 2697593 w 2796540"/>
                <a:gd name="connsiteY4" fmla="*/ 98948 h 2026920"/>
                <a:gd name="connsiteX5" fmla="*/ 2796540 w 2796540"/>
                <a:gd name="connsiteY5" fmla="*/ 337828 h 2026920"/>
                <a:gd name="connsiteX6" fmla="*/ 2796540 w 2796540"/>
                <a:gd name="connsiteY6" fmla="*/ 1689093 h 2026920"/>
                <a:gd name="connsiteX7" fmla="*/ 2697593 w 2796540"/>
                <a:gd name="connsiteY7" fmla="*/ 1927973 h 2026920"/>
                <a:gd name="connsiteX8" fmla="*/ 2458713 w 2796540"/>
                <a:gd name="connsiteY8" fmla="*/ 2026920 h 2026920"/>
                <a:gd name="connsiteX9" fmla="*/ 337827 w 2796540"/>
                <a:gd name="connsiteY9" fmla="*/ 2026920 h 2026920"/>
                <a:gd name="connsiteX10" fmla="*/ 98947 w 2796540"/>
                <a:gd name="connsiteY10" fmla="*/ 1927973 h 2026920"/>
                <a:gd name="connsiteX11" fmla="*/ 0 w 2796540"/>
                <a:gd name="connsiteY11" fmla="*/ 1689093 h 2026920"/>
                <a:gd name="connsiteX12" fmla="*/ 0 w 2796540"/>
                <a:gd name="connsiteY12" fmla="*/ 337827 h 2026920"/>
                <a:gd name="connsiteX0" fmla="*/ 0 w 2863780"/>
                <a:gd name="connsiteY0" fmla="*/ 337827 h 2026920"/>
                <a:gd name="connsiteX1" fmla="*/ 98948 w 2863780"/>
                <a:gd name="connsiteY1" fmla="*/ 98947 h 2026920"/>
                <a:gd name="connsiteX2" fmla="*/ 337828 w 2863780"/>
                <a:gd name="connsiteY2" fmla="*/ 0 h 2026920"/>
                <a:gd name="connsiteX3" fmla="*/ 1799417 w 2863780"/>
                <a:gd name="connsiteY3" fmla="*/ 161822 h 2026920"/>
                <a:gd name="connsiteX4" fmla="*/ 2697593 w 2863780"/>
                <a:gd name="connsiteY4" fmla="*/ 98948 h 2026920"/>
                <a:gd name="connsiteX5" fmla="*/ 2796540 w 2863780"/>
                <a:gd name="connsiteY5" fmla="*/ 337828 h 2026920"/>
                <a:gd name="connsiteX6" fmla="*/ 2796540 w 2863780"/>
                <a:gd name="connsiteY6" fmla="*/ 1689093 h 2026920"/>
                <a:gd name="connsiteX7" fmla="*/ 2697593 w 2863780"/>
                <a:gd name="connsiteY7" fmla="*/ 1927973 h 2026920"/>
                <a:gd name="connsiteX8" fmla="*/ 2458713 w 2863780"/>
                <a:gd name="connsiteY8" fmla="*/ 2026920 h 2026920"/>
                <a:gd name="connsiteX9" fmla="*/ 337827 w 2863780"/>
                <a:gd name="connsiteY9" fmla="*/ 2026920 h 2026920"/>
                <a:gd name="connsiteX10" fmla="*/ 98947 w 2863780"/>
                <a:gd name="connsiteY10" fmla="*/ 1927973 h 2026920"/>
                <a:gd name="connsiteX11" fmla="*/ 0 w 2863780"/>
                <a:gd name="connsiteY11" fmla="*/ 1689093 h 2026920"/>
                <a:gd name="connsiteX12" fmla="*/ 0 w 2863780"/>
                <a:gd name="connsiteY12" fmla="*/ 337827 h 2026920"/>
                <a:gd name="connsiteX0" fmla="*/ 0 w 2796540"/>
                <a:gd name="connsiteY0" fmla="*/ 337827 h 2026920"/>
                <a:gd name="connsiteX1" fmla="*/ 98948 w 2796540"/>
                <a:gd name="connsiteY1" fmla="*/ 98947 h 2026920"/>
                <a:gd name="connsiteX2" fmla="*/ 337828 w 2796540"/>
                <a:gd name="connsiteY2" fmla="*/ 0 h 2026920"/>
                <a:gd name="connsiteX3" fmla="*/ 1799417 w 2796540"/>
                <a:gd name="connsiteY3" fmla="*/ 161822 h 2026920"/>
                <a:gd name="connsiteX4" fmla="*/ 2384826 w 2796540"/>
                <a:gd name="connsiteY4" fmla="*/ 413153 h 2026920"/>
                <a:gd name="connsiteX5" fmla="*/ 2796540 w 2796540"/>
                <a:gd name="connsiteY5" fmla="*/ 337828 h 2026920"/>
                <a:gd name="connsiteX6" fmla="*/ 2796540 w 2796540"/>
                <a:gd name="connsiteY6" fmla="*/ 1689093 h 2026920"/>
                <a:gd name="connsiteX7" fmla="*/ 2697593 w 2796540"/>
                <a:gd name="connsiteY7" fmla="*/ 1927973 h 2026920"/>
                <a:gd name="connsiteX8" fmla="*/ 2458713 w 2796540"/>
                <a:gd name="connsiteY8" fmla="*/ 2026920 h 2026920"/>
                <a:gd name="connsiteX9" fmla="*/ 337827 w 2796540"/>
                <a:gd name="connsiteY9" fmla="*/ 2026920 h 2026920"/>
                <a:gd name="connsiteX10" fmla="*/ 98947 w 2796540"/>
                <a:gd name="connsiteY10" fmla="*/ 1927973 h 2026920"/>
                <a:gd name="connsiteX11" fmla="*/ 0 w 2796540"/>
                <a:gd name="connsiteY11" fmla="*/ 1689093 h 2026920"/>
                <a:gd name="connsiteX12" fmla="*/ 0 w 2796540"/>
                <a:gd name="connsiteY12" fmla="*/ 337827 h 2026920"/>
                <a:gd name="connsiteX0" fmla="*/ 0 w 2796540"/>
                <a:gd name="connsiteY0" fmla="*/ 337827 h 2026920"/>
                <a:gd name="connsiteX1" fmla="*/ 98948 w 2796540"/>
                <a:gd name="connsiteY1" fmla="*/ 98947 h 2026920"/>
                <a:gd name="connsiteX2" fmla="*/ 337828 w 2796540"/>
                <a:gd name="connsiteY2" fmla="*/ 0 h 2026920"/>
                <a:gd name="connsiteX3" fmla="*/ 1799417 w 2796540"/>
                <a:gd name="connsiteY3" fmla="*/ 161822 h 2026920"/>
                <a:gd name="connsiteX4" fmla="*/ 2384826 w 2796540"/>
                <a:gd name="connsiteY4" fmla="*/ 413153 h 2026920"/>
                <a:gd name="connsiteX5" fmla="*/ 2584390 w 2796540"/>
                <a:gd name="connsiteY5" fmla="*/ 670140 h 2026920"/>
                <a:gd name="connsiteX6" fmla="*/ 2796540 w 2796540"/>
                <a:gd name="connsiteY6" fmla="*/ 1689093 h 2026920"/>
                <a:gd name="connsiteX7" fmla="*/ 2697593 w 2796540"/>
                <a:gd name="connsiteY7" fmla="*/ 1927973 h 2026920"/>
                <a:gd name="connsiteX8" fmla="*/ 2458713 w 2796540"/>
                <a:gd name="connsiteY8" fmla="*/ 2026920 h 2026920"/>
                <a:gd name="connsiteX9" fmla="*/ 337827 w 2796540"/>
                <a:gd name="connsiteY9" fmla="*/ 2026920 h 2026920"/>
                <a:gd name="connsiteX10" fmla="*/ 98947 w 2796540"/>
                <a:gd name="connsiteY10" fmla="*/ 1927973 h 2026920"/>
                <a:gd name="connsiteX11" fmla="*/ 0 w 2796540"/>
                <a:gd name="connsiteY11" fmla="*/ 1689093 h 2026920"/>
                <a:gd name="connsiteX12" fmla="*/ 0 w 2796540"/>
                <a:gd name="connsiteY12" fmla="*/ 337827 h 2026920"/>
                <a:gd name="connsiteX0" fmla="*/ 0 w 2737843"/>
                <a:gd name="connsiteY0" fmla="*/ 337827 h 2026920"/>
                <a:gd name="connsiteX1" fmla="*/ 98948 w 2737843"/>
                <a:gd name="connsiteY1" fmla="*/ 98947 h 2026920"/>
                <a:gd name="connsiteX2" fmla="*/ 337828 w 2737843"/>
                <a:gd name="connsiteY2" fmla="*/ 0 h 2026920"/>
                <a:gd name="connsiteX3" fmla="*/ 1799417 w 2737843"/>
                <a:gd name="connsiteY3" fmla="*/ 161822 h 2026920"/>
                <a:gd name="connsiteX4" fmla="*/ 2384826 w 2737843"/>
                <a:gd name="connsiteY4" fmla="*/ 413153 h 2026920"/>
                <a:gd name="connsiteX5" fmla="*/ 2584390 w 2737843"/>
                <a:gd name="connsiteY5" fmla="*/ 670140 h 2026920"/>
                <a:gd name="connsiteX6" fmla="*/ 2700216 w 2737843"/>
                <a:gd name="connsiteY6" fmla="*/ 1685610 h 2026920"/>
                <a:gd name="connsiteX7" fmla="*/ 2697593 w 2737843"/>
                <a:gd name="connsiteY7" fmla="*/ 1927973 h 2026920"/>
                <a:gd name="connsiteX8" fmla="*/ 2458713 w 2737843"/>
                <a:gd name="connsiteY8" fmla="*/ 2026920 h 2026920"/>
                <a:gd name="connsiteX9" fmla="*/ 337827 w 2737843"/>
                <a:gd name="connsiteY9" fmla="*/ 2026920 h 2026920"/>
                <a:gd name="connsiteX10" fmla="*/ 98947 w 2737843"/>
                <a:gd name="connsiteY10" fmla="*/ 1927973 h 2026920"/>
                <a:gd name="connsiteX11" fmla="*/ 0 w 2737843"/>
                <a:gd name="connsiteY11" fmla="*/ 1689093 h 2026920"/>
                <a:gd name="connsiteX12" fmla="*/ 0 w 2737843"/>
                <a:gd name="connsiteY12" fmla="*/ 337827 h 2026920"/>
                <a:gd name="connsiteX0" fmla="*/ 0 w 2703898"/>
                <a:gd name="connsiteY0" fmla="*/ 337827 h 2026920"/>
                <a:gd name="connsiteX1" fmla="*/ 98948 w 2703898"/>
                <a:gd name="connsiteY1" fmla="*/ 98947 h 2026920"/>
                <a:gd name="connsiteX2" fmla="*/ 337828 w 2703898"/>
                <a:gd name="connsiteY2" fmla="*/ 0 h 2026920"/>
                <a:gd name="connsiteX3" fmla="*/ 1799417 w 2703898"/>
                <a:gd name="connsiteY3" fmla="*/ 161822 h 2026920"/>
                <a:gd name="connsiteX4" fmla="*/ 2384826 w 2703898"/>
                <a:gd name="connsiteY4" fmla="*/ 413153 h 2026920"/>
                <a:gd name="connsiteX5" fmla="*/ 2584390 w 2703898"/>
                <a:gd name="connsiteY5" fmla="*/ 670140 h 2026920"/>
                <a:gd name="connsiteX6" fmla="*/ 2700216 w 2703898"/>
                <a:gd name="connsiteY6" fmla="*/ 1685610 h 2026920"/>
                <a:gd name="connsiteX7" fmla="*/ 2663648 w 2703898"/>
                <a:gd name="connsiteY7" fmla="*/ 1866465 h 2026920"/>
                <a:gd name="connsiteX8" fmla="*/ 2458713 w 2703898"/>
                <a:gd name="connsiteY8" fmla="*/ 2026920 h 2026920"/>
                <a:gd name="connsiteX9" fmla="*/ 337827 w 2703898"/>
                <a:gd name="connsiteY9" fmla="*/ 2026920 h 2026920"/>
                <a:gd name="connsiteX10" fmla="*/ 98947 w 2703898"/>
                <a:gd name="connsiteY10" fmla="*/ 1927973 h 2026920"/>
                <a:gd name="connsiteX11" fmla="*/ 0 w 2703898"/>
                <a:gd name="connsiteY11" fmla="*/ 1689093 h 2026920"/>
                <a:gd name="connsiteX12" fmla="*/ 0 w 2703898"/>
                <a:gd name="connsiteY12" fmla="*/ 337827 h 2026920"/>
                <a:gd name="connsiteX0" fmla="*/ 0 w 2715213"/>
                <a:gd name="connsiteY0" fmla="*/ 337827 h 2026920"/>
                <a:gd name="connsiteX1" fmla="*/ 98948 w 2715213"/>
                <a:gd name="connsiteY1" fmla="*/ 98947 h 2026920"/>
                <a:gd name="connsiteX2" fmla="*/ 337828 w 2715213"/>
                <a:gd name="connsiteY2" fmla="*/ 0 h 2026920"/>
                <a:gd name="connsiteX3" fmla="*/ 1799417 w 2715213"/>
                <a:gd name="connsiteY3" fmla="*/ 161822 h 2026920"/>
                <a:gd name="connsiteX4" fmla="*/ 2384826 w 2715213"/>
                <a:gd name="connsiteY4" fmla="*/ 413153 h 2026920"/>
                <a:gd name="connsiteX5" fmla="*/ 2584390 w 2715213"/>
                <a:gd name="connsiteY5" fmla="*/ 670140 h 2026920"/>
                <a:gd name="connsiteX6" fmla="*/ 2700216 w 2715213"/>
                <a:gd name="connsiteY6" fmla="*/ 1685610 h 2026920"/>
                <a:gd name="connsiteX7" fmla="*/ 2663648 w 2715213"/>
                <a:gd name="connsiteY7" fmla="*/ 1866465 h 2026920"/>
                <a:gd name="connsiteX8" fmla="*/ 2390825 w 2715213"/>
                <a:gd name="connsiteY8" fmla="*/ 1903903 h 2026920"/>
                <a:gd name="connsiteX9" fmla="*/ 337827 w 2715213"/>
                <a:gd name="connsiteY9" fmla="*/ 2026920 h 2026920"/>
                <a:gd name="connsiteX10" fmla="*/ 98947 w 2715213"/>
                <a:gd name="connsiteY10" fmla="*/ 1927973 h 2026920"/>
                <a:gd name="connsiteX11" fmla="*/ 0 w 2715213"/>
                <a:gd name="connsiteY11" fmla="*/ 1689093 h 2026920"/>
                <a:gd name="connsiteX12" fmla="*/ 0 w 2715213"/>
                <a:gd name="connsiteY12" fmla="*/ 337827 h 2026920"/>
                <a:gd name="connsiteX0" fmla="*/ 0 w 2715213"/>
                <a:gd name="connsiteY0" fmla="*/ 337827 h 1975748"/>
                <a:gd name="connsiteX1" fmla="*/ 98948 w 2715213"/>
                <a:gd name="connsiteY1" fmla="*/ 98947 h 1975748"/>
                <a:gd name="connsiteX2" fmla="*/ 337828 w 2715213"/>
                <a:gd name="connsiteY2" fmla="*/ 0 h 1975748"/>
                <a:gd name="connsiteX3" fmla="*/ 1799417 w 2715213"/>
                <a:gd name="connsiteY3" fmla="*/ 161822 h 1975748"/>
                <a:gd name="connsiteX4" fmla="*/ 2384826 w 2715213"/>
                <a:gd name="connsiteY4" fmla="*/ 413153 h 1975748"/>
                <a:gd name="connsiteX5" fmla="*/ 2584390 w 2715213"/>
                <a:gd name="connsiteY5" fmla="*/ 670140 h 1975748"/>
                <a:gd name="connsiteX6" fmla="*/ 2700216 w 2715213"/>
                <a:gd name="connsiteY6" fmla="*/ 1685610 h 1975748"/>
                <a:gd name="connsiteX7" fmla="*/ 2663648 w 2715213"/>
                <a:gd name="connsiteY7" fmla="*/ 1866465 h 1975748"/>
                <a:gd name="connsiteX8" fmla="*/ 2390825 w 2715213"/>
                <a:gd name="connsiteY8" fmla="*/ 1903903 h 1975748"/>
                <a:gd name="connsiteX9" fmla="*/ 322799 w 2715213"/>
                <a:gd name="connsiteY9" fmla="*/ 1975740 h 1975748"/>
                <a:gd name="connsiteX10" fmla="*/ 98947 w 2715213"/>
                <a:gd name="connsiteY10" fmla="*/ 1927973 h 1975748"/>
                <a:gd name="connsiteX11" fmla="*/ 0 w 2715213"/>
                <a:gd name="connsiteY11" fmla="*/ 1689093 h 1975748"/>
                <a:gd name="connsiteX12" fmla="*/ 0 w 2715213"/>
                <a:gd name="connsiteY12" fmla="*/ 337827 h 1975748"/>
                <a:gd name="connsiteX0" fmla="*/ 0 w 2715213"/>
                <a:gd name="connsiteY0" fmla="*/ 337827 h 1989992"/>
                <a:gd name="connsiteX1" fmla="*/ 98948 w 2715213"/>
                <a:gd name="connsiteY1" fmla="*/ 98947 h 1989992"/>
                <a:gd name="connsiteX2" fmla="*/ 337828 w 2715213"/>
                <a:gd name="connsiteY2" fmla="*/ 0 h 1989992"/>
                <a:gd name="connsiteX3" fmla="*/ 1799417 w 2715213"/>
                <a:gd name="connsiteY3" fmla="*/ 161822 h 1989992"/>
                <a:gd name="connsiteX4" fmla="*/ 2384826 w 2715213"/>
                <a:gd name="connsiteY4" fmla="*/ 413153 h 1989992"/>
                <a:gd name="connsiteX5" fmla="*/ 2584390 w 2715213"/>
                <a:gd name="connsiteY5" fmla="*/ 670140 h 1989992"/>
                <a:gd name="connsiteX6" fmla="*/ 2700216 w 2715213"/>
                <a:gd name="connsiteY6" fmla="*/ 1685610 h 1989992"/>
                <a:gd name="connsiteX7" fmla="*/ 2663648 w 2715213"/>
                <a:gd name="connsiteY7" fmla="*/ 1866465 h 1989992"/>
                <a:gd name="connsiteX8" fmla="*/ 2390825 w 2715213"/>
                <a:gd name="connsiteY8" fmla="*/ 1903903 h 1989992"/>
                <a:gd name="connsiteX9" fmla="*/ 322799 w 2715213"/>
                <a:gd name="connsiteY9" fmla="*/ 1975740 h 1989992"/>
                <a:gd name="connsiteX10" fmla="*/ 98947 w 2715213"/>
                <a:gd name="connsiteY10" fmla="*/ 1927973 h 1989992"/>
                <a:gd name="connsiteX11" fmla="*/ 236980 w 2715213"/>
                <a:gd name="connsiteY11" fmla="*/ 1603625 h 1989992"/>
                <a:gd name="connsiteX12" fmla="*/ 0 w 2715213"/>
                <a:gd name="connsiteY12" fmla="*/ 337827 h 1989992"/>
                <a:gd name="connsiteX0" fmla="*/ 1028298 w 2729039"/>
                <a:gd name="connsiteY0" fmla="*/ 222607 h 1989992"/>
                <a:gd name="connsiteX1" fmla="*/ 112774 w 2729039"/>
                <a:gd name="connsiteY1" fmla="*/ 98947 h 1989992"/>
                <a:gd name="connsiteX2" fmla="*/ 351654 w 2729039"/>
                <a:gd name="connsiteY2" fmla="*/ 0 h 1989992"/>
                <a:gd name="connsiteX3" fmla="*/ 1813243 w 2729039"/>
                <a:gd name="connsiteY3" fmla="*/ 161822 h 1989992"/>
                <a:gd name="connsiteX4" fmla="*/ 2398652 w 2729039"/>
                <a:gd name="connsiteY4" fmla="*/ 413153 h 1989992"/>
                <a:gd name="connsiteX5" fmla="*/ 2598216 w 2729039"/>
                <a:gd name="connsiteY5" fmla="*/ 670140 h 1989992"/>
                <a:gd name="connsiteX6" fmla="*/ 2714042 w 2729039"/>
                <a:gd name="connsiteY6" fmla="*/ 1685610 h 1989992"/>
                <a:gd name="connsiteX7" fmla="*/ 2677474 w 2729039"/>
                <a:gd name="connsiteY7" fmla="*/ 1866465 h 1989992"/>
                <a:gd name="connsiteX8" fmla="*/ 2404651 w 2729039"/>
                <a:gd name="connsiteY8" fmla="*/ 1903903 h 1989992"/>
                <a:gd name="connsiteX9" fmla="*/ 336625 w 2729039"/>
                <a:gd name="connsiteY9" fmla="*/ 1975740 h 1989992"/>
                <a:gd name="connsiteX10" fmla="*/ 112773 w 2729039"/>
                <a:gd name="connsiteY10" fmla="*/ 1927973 h 1989992"/>
                <a:gd name="connsiteX11" fmla="*/ 250806 w 2729039"/>
                <a:gd name="connsiteY11" fmla="*/ 1603625 h 1989992"/>
                <a:gd name="connsiteX12" fmla="*/ 1028298 w 2729039"/>
                <a:gd name="connsiteY12" fmla="*/ 222607 h 1989992"/>
                <a:gd name="connsiteX0" fmla="*/ 963434 w 2664175"/>
                <a:gd name="connsiteY0" fmla="*/ 211853 h 1979238"/>
                <a:gd name="connsiteX1" fmla="*/ 47910 w 2664175"/>
                <a:gd name="connsiteY1" fmla="*/ 88193 h 1979238"/>
                <a:gd name="connsiteX2" fmla="*/ 1250893 w 2664175"/>
                <a:gd name="connsiteY2" fmla="*/ 0 h 1979238"/>
                <a:gd name="connsiteX3" fmla="*/ 1748379 w 2664175"/>
                <a:gd name="connsiteY3" fmla="*/ 151068 h 1979238"/>
                <a:gd name="connsiteX4" fmla="*/ 2333788 w 2664175"/>
                <a:gd name="connsiteY4" fmla="*/ 402399 h 1979238"/>
                <a:gd name="connsiteX5" fmla="*/ 2533352 w 2664175"/>
                <a:gd name="connsiteY5" fmla="*/ 659386 h 1979238"/>
                <a:gd name="connsiteX6" fmla="*/ 2649178 w 2664175"/>
                <a:gd name="connsiteY6" fmla="*/ 1674856 h 1979238"/>
                <a:gd name="connsiteX7" fmla="*/ 2612610 w 2664175"/>
                <a:gd name="connsiteY7" fmla="*/ 1855711 h 1979238"/>
                <a:gd name="connsiteX8" fmla="*/ 2339787 w 2664175"/>
                <a:gd name="connsiteY8" fmla="*/ 1893149 h 1979238"/>
                <a:gd name="connsiteX9" fmla="*/ 271761 w 2664175"/>
                <a:gd name="connsiteY9" fmla="*/ 1964986 h 1979238"/>
                <a:gd name="connsiteX10" fmla="*/ 47909 w 2664175"/>
                <a:gd name="connsiteY10" fmla="*/ 1917219 h 1979238"/>
                <a:gd name="connsiteX11" fmla="*/ 185942 w 2664175"/>
                <a:gd name="connsiteY11" fmla="*/ 1592871 h 1979238"/>
                <a:gd name="connsiteX12" fmla="*/ 963434 w 2664175"/>
                <a:gd name="connsiteY12" fmla="*/ 211853 h 1979238"/>
                <a:gd name="connsiteX0" fmla="*/ 929828 w 2630569"/>
                <a:gd name="connsiteY0" fmla="*/ 262988 h 2030373"/>
                <a:gd name="connsiteX1" fmla="*/ 1071773 w 2630569"/>
                <a:gd name="connsiteY1" fmla="*/ 35309 h 2030373"/>
                <a:gd name="connsiteX2" fmla="*/ 1217287 w 2630569"/>
                <a:gd name="connsiteY2" fmla="*/ 51135 h 2030373"/>
                <a:gd name="connsiteX3" fmla="*/ 1714773 w 2630569"/>
                <a:gd name="connsiteY3" fmla="*/ 202203 h 2030373"/>
                <a:gd name="connsiteX4" fmla="*/ 2300182 w 2630569"/>
                <a:gd name="connsiteY4" fmla="*/ 453534 h 2030373"/>
                <a:gd name="connsiteX5" fmla="*/ 2499746 w 2630569"/>
                <a:gd name="connsiteY5" fmla="*/ 710521 h 2030373"/>
                <a:gd name="connsiteX6" fmla="*/ 2615572 w 2630569"/>
                <a:gd name="connsiteY6" fmla="*/ 1725991 h 2030373"/>
                <a:gd name="connsiteX7" fmla="*/ 2579004 w 2630569"/>
                <a:gd name="connsiteY7" fmla="*/ 1906846 h 2030373"/>
                <a:gd name="connsiteX8" fmla="*/ 2306181 w 2630569"/>
                <a:gd name="connsiteY8" fmla="*/ 1944284 h 2030373"/>
                <a:gd name="connsiteX9" fmla="*/ 238155 w 2630569"/>
                <a:gd name="connsiteY9" fmla="*/ 2016121 h 2030373"/>
                <a:gd name="connsiteX10" fmla="*/ 14303 w 2630569"/>
                <a:gd name="connsiteY10" fmla="*/ 1968354 h 2030373"/>
                <a:gd name="connsiteX11" fmla="*/ 152336 w 2630569"/>
                <a:gd name="connsiteY11" fmla="*/ 1644006 h 2030373"/>
                <a:gd name="connsiteX12" fmla="*/ 929828 w 2630569"/>
                <a:gd name="connsiteY12" fmla="*/ 262988 h 2030373"/>
                <a:gd name="connsiteX0" fmla="*/ 929828 w 2630569"/>
                <a:gd name="connsiteY0" fmla="*/ 262988 h 2030373"/>
                <a:gd name="connsiteX1" fmla="*/ 1071773 w 2630569"/>
                <a:gd name="connsiteY1" fmla="*/ 35309 h 2030373"/>
                <a:gd name="connsiteX2" fmla="*/ 1217287 w 2630569"/>
                <a:gd name="connsiteY2" fmla="*/ 51135 h 2030373"/>
                <a:gd name="connsiteX3" fmla="*/ 2300182 w 2630569"/>
                <a:gd name="connsiteY3" fmla="*/ 453534 h 2030373"/>
                <a:gd name="connsiteX4" fmla="*/ 2499746 w 2630569"/>
                <a:gd name="connsiteY4" fmla="*/ 710521 h 2030373"/>
                <a:gd name="connsiteX5" fmla="*/ 2615572 w 2630569"/>
                <a:gd name="connsiteY5" fmla="*/ 1725991 h 2030373"/>
                <a:gd name="connsiteX6" fmla="*/ 2579004 w 2630569"/>
                <a:gd name="connsiteY6" fmla="*/ 1906846 h 2030373"/>
                <a:gd name="connsiteX7" fmla="*/ 2306181 w 2630569"/>
                <a:gd name="connsiteY7" fmla="*/ 1944284 h 2030373"/>
                <a:gd name="connsiteX8" fmla="*/ 238155 w 2630569"/>
                <a:gd name="connsiteY8" fmla="*/ 2016121 h 2030373"/>
                <a:gd name="connsiteX9" fmla="*/ 14303 w 2630569"/>
                <a:gd name="connsiteY9" fmla="*/ 1968354 h 2030373"/>
                <a:gd name="connsiteX10" fmla="*/ 152336 w 2630569"/>
                <a:gd name="connsiteY10" fmla="*/ 1644006 h 2030373"/>
                <a:gd name="connsiteX11" fmla="*/ 929828 w 2630569"/>
                <a:gd name="connsiteY11" fmla="*/ 262988 h 2030373"/>
                <a:gd name="connsiteX0" fmla="*/ 1030804 w 2731545"/>
                <a:gd name="connsiteY0" fmla="*/ 322174 h 2319729"/>
                <a:gd name="connsiteX1" fmla="*/ 1172749 w 2731545"/>
                <a:gd name="connsiteY1" fmla="*/ 94495 h 2319729"/>
                <a:gd name="connsiteX2" fmla="*/ 1318263 w 2731545"/>
                <a:gd name="connsiteY2" fmla="*/ 110321 h 2319729"/>
                <a:gd name="connsiteX3" fmla="*/ 2401158 w 2731545"/>
                <a:gd name="connsiteY3" fmla="*/ 512720 h 2319729"/>
                <a:gd name="connsiteX4" fmla="*/ 2600722 w 2731545"/>
                <a:gd name="connsiteY4" fmla="*/ 769707 h 2319729"/>
                <a:gd name="connsiteX5" fmla="*/ 2716548 w 2731545"/>
                <a:gd name="connsiteY5" fmla="*/ 1785177 h 2319729"/>
                <a:gd name="connsiteX6" fmla="*/ 2679980 w 2731545"/>
                <a:gd name="connsiteY6" fmla="*/ 1966032 h 2319729"/>
                <a:gd name="connsiteX7" fmla="*/ 2407157 w 2731545"/>
                <a:gd name="connsiteY7" fmla="*/ 2003470 h 2319729"/>
                <a:gd name="connsiteX8" fmla="*/ 339131 w 2731545"/>
                <a:gd name="connsiteY8" fmla="*/ 2075307 h 2319729"/>
                <a:gd name="connsiteX9" fmla="*/ 115279 w 2731545"/>
                <a:gd name="connsiteY9" fmla="*/ 2027540 h 2319729"/>
                <a:gd name="connsiteX10" fmla="*/ 1030804 w 2731545"/>
                <a:gd name="connsiteY10" fmla="*/ 322174 h 2319729"/>
                <a:gd name="connsiteX0" fmla="*/ 915525 w 2616266"/>
                <a:gd name="connsiteY0" fmla="*/ 322174 h 2086293"/>
                <a:gd name="connsiteX1" fmla="*/ 1057470 w 2616266"/>
                <a:gd name="connsiteY1" fmla="*/ 94495 h 2086293"/>
                <a:gd name="connsiteX2" fmla="*/ 1202984 w 2616266"/>
                <a:gd name="connsiteY2" fmla="*/ 110321 h 2086293"/>
                <a:gd name="connsiteX3" fmla="*/ 2285879 w 2616266"/>
                <a:gd name="connsiteY3" fmla="*/ 512720 h 2086293"/>
                <a:gd name="connsiteX4" fmla="*/ 2485443 w 2616266"/>
                <a:gd name="connsiteY4" fmla="*/ 769707 h 2086293"/>
                <a:gd name="connsiteX5" fmla="*/ 2601269 w 2616266"/>
                <a:gd name="connsiteY5" fmla="*/ 1785177 h 2086293"/>
                <a:gd name="connsiteX6" fmla="*/ 2564701 w 2616266"/>
                <a:gd name="connsiteY6" fmla="*/ 1966032 h 2086293"/>
                <a:gd name="connsiteX7" fmla="*/ 2291878 w 2616266"/>
                <a:gd name="connsiteY7" fmla="*/ 2003470 h 2086293"/>
                <a:gd name="connsiteX8" fmla="*/ 223852 w 2616266"/>
                <a:gd name="connsiteY8" fmla="*/ 2075307 h 2086293"/>
                <a:gd name="connsiteX9" fmla="*/ 0 w 2616266"/>
                <a:gd name="connsiteY9" fmla="*/ 2027540 h 2086293"/>
                <a:gd name="connsiteX10" fmla="*/ 915525 w 2616266"/>
                <a:gd name="connsiteY10" fmla="*/ 322174 h 2086293"/>
                <a:gd name="connsiteX0" fmla="*/ 915525 w 2616266"/>
                <a:gd name="connsiteY0" fmla="*/ 322174 h 2086293"/>
                <a:gd name="connsiteX1" fmla="*/ 1057470 w 2616266"/>
                <a:gd name="connsiteY1" fmla="*/ 94495 h 2086293"/>
                <a:gd name="connsiteX2" fmla="*/ 1202984 w 2616266"/>
                <a:gd name="connsiteY2" fmla="*/ 110321 h 2086293"/>
                <a:gd name="connsiteX3" fmla="*/ 2285879 w 2616266"/>
                <a:gd name="connsiteY3" fmla="*/ 512720 h 2086293"/>
                <a:gd name="connsiteX4" fmla="*/ 2485443 w 2616266"/>
                <a:gd name="connsiteY4" fmla="*/ 769707 h 2086293"/>
                <a:gd name="connsiteX5" fmla="*/ 2601269 w 2616266"/>
                <a:gd name="connsiteY5" fmla="*/ 1785177 h 2086293"/>
                <a:gd name="connsiteX6" fmla="*/ 2564701 w 2616266"/>
                <a:gd name="connsiteY6" fmla="*/ 1966032 h 2086293"/>
                <a:gd name="connsiteX7" fmla="*/ 2291878 w 2616266"/>
                <a:gd name="connsiteY7" fmla="*/ 2003470 h 2086293"/>
                <a:gd name="connsiteX8" fmla="*/ 223852 w 2616266"/>
                <a:gd name="connsiteY8" fmla="*/ 2075307 h 2086293"/>
                <a:gd name="connsiteX9" fmla="*/ 0 w 2616266"/>
                <a:gd name="connsiteY9" fmla="*/ 2027540 h 2086293"/>
                <a:gd name="connsiteX10" fmla="*/ 915525 w 2616266"/>
                <a:gd name="connsiteY10" fmla="*/ 322174 h 2086293"/>
                <a:gd name="connsiteX0" fmla="*/ 915525 w 2616266"/>
                <a:gd name="connsiteY0" fmla="*/ 322174 h 2086293"/>
                <a:gd name="connsiteX1" fmla="*/ 1057470 w 2616266"/>
                <a:gd name="connsiteY1" fmla="*/ 94495 h 2086293"/>
                <a:gd name="connsiteX2" fmla="*/ 1202984 w 2616266"/>
                <a:gd name="connsiteY2" fmla="*/ 110321 h 2086293"/>
                <a:gd name="connsiteX3" fmla="*/ 2285879 w 2616266"/>
                <a:gd name="connsiteY3" fmla="*/ 512720 h 2086293"/>
                <a:gd name="connsiteX4" fmla="*/ 2485443 w 2616266"/>
                <a:gd name="connsiteY4" fmla="*/ 769707 h 2086293"/>
                <a:gd name="connsiteX5" fmla="*/ 2601269 w 2616266"/>
                <a:gd name="connsiteY5" fmla="*/ 1785177 h 2086293"/>
                <a:gd name="connsiteX6" fmla="*/ 2564701 w 2616266"/>
                <a:gd name="connsiteY6" fmla="*/ 1966032 h 2086293"/>
                <a:gd name="connsiteX7" fmla="*/ 2291878 w 2616266"/>
                <a:gd name="connsiteY7" fmla="*/ 2003470 h 2086293"/>
                <a:gd name="connsiteX8" fmla="*/ 223852 w 2616266"/>
                <a:gd name="connsiteY8" fmla="*/ 2075307 h 2086293"/>
                <a:gd name="connsiteX9" fmla="*/ 0 w 2616266"/>
                <a:gd name="connsiteY9" fmla="*/ 2027540 h 2086293"/>
                <a:gd name="connsiteX10" fmla="*/ 915525 w 2616266"/>
                <a:gd name="connsiteY10" fmla="*/ 322174 h 2086293"/>
                <a:gd name="connsiteX0" fmla="*/ 915525 w 2616266"/>
                <a:gd name="connsiteY0" fmla="*/ 322174 h 2086293"/>
                <a:gd name="connsiteX1" fmla="*/ 1057470 w 2616266"/>
                <a:gd name="connsiteY1" fmla="*/ 94495 h 2086293"/>
                <a:gd name="connsiteX2" fmla="*/ 1202984 w 2616266"/>
                <a:gd name="connsiteY2" fmla="*/ 110321 h 2086293"/>
                <a:gd name="connsiteX3" fmla="*/ 2261798 w 2616266"/>
                <a:gd name="connsiteY3" fmla="*/ 511849 h 2086293"/>
                <a:gd name="connsiteX4" fmla="*/ 2485443 w 2616266"/>
                <a:gd name="connsiteY4" fmla="*/ 769707 h 2086293"/>
                <a:gd name="connsiteX5" fmla="*/ 2601269 w 2616266"/>
                <a:gd name="connsiteY5" fmla="*/ 1785177 h 2086293"/>
                <a:gd name="connsiteX6" fmla="*/ 2564701 w 2616266"/>
                <a:gd name="connsiteY6" fmla="*/ 1966032 h 2086293"/>
                <a:gd name="connsiteX7" fmla="*/ 2291878 w 2616266"/>
                <a:gd name="connsiteY7" fmla="*/ 2003470 h 2086293"/>
                <a:gd name="connsiteX8" fmla="*/ 223852 w 2616266"/>
                <a:gd name="connsiteY8" fmla="*/ 2075307 h 2086293"/>
                <a:gd name="connsiteX9" fmla="*/ 0 w 2616266"/>
                <a:gd name="connsiteY9" fmla="*/ 2027540 h 2086293"/>
                <a:gd name="connsiteX10" fmla="*/ 915525 w 2616266"/>
                <a:gd name="connsiteY10" fmla="*/ 322174 h 2086293"/>
                <a:gd name="connsiteX0" fmla="*/ 915525 w 2616266"/>
                <a:gd name="connsiteY0" fmla="*/ 322174 h 2086293"/>
                <a:gd name="connsiteX1" fmla="*/ 1057470 w 2616266"/>
                <a:gd name="connsiteY1" fmla="*/ 94495 h 2086293"/>
                <a:gd name="connsiteX2" fmla="*/ 1202984 w 2616266"/>
                <a:gd name="connsiteY2" fmla="*/ 110321 h 2086293"/>
                <a:gd name="connsiteX3" fmla="*/ 2261798 w 2616266"/>
                <a:gd name="connsiteY3" fmla="*/ 511849 h 2086293"/>
                <a:gd name="connsiteX4" fmla="*/ 2485443 w 2616266"/>
                <a:gd name="connsiteY4" fmla="*/ 769707 h 2086293"/>
                <a:gd name="connsiteX5" fmla="*/ 2601269 w 2616266"/>
                <a:gd name="connsiteY5" fmla="*/ 1785177 h 2086293"/>
                <a:gd name="connsiteX6" fmla="*/ 2564701 w 2616266"/>
                <a:gd name="connsiteY6" fmla="*/ 1966032 h 2086293"/>
                <a:gd name="connsiteX7" fmla="*/ 2291878 w 2616266"/>
                <a:gd name="connsiteY7" fmla="*/ 2003470 h 2086293"/>
                <a:gd name="connsiteX8" fmla="*/ 223852 w 2616266"/>
                <a:gd name="connsiteY8" fmla="*/ 2075307 h 2086293"/>
                <a:gd name="connsiteX9" fmla="*/ 0 w 2616266"/>
                <a:gd name="connsiteY9" fmla="*/ 2027540 h 2086293"/>
                <a:gd name="connsiteX10" fmla="*/ 915525 w 2616266"/>
                <a:gd name="connsiteY10" fmla="*/ 322174 h 2086293"/>
                <a:gd name="connsiteX0" fmla="*/ 915525 w 2616266"/>
                <a:gd name="connsiteY0" fmla="*/ 322174 h 2086293"/>
                <a:gd name="connsiteX1" fmla="*/ 1057470 w 2616266"/>
                <a:gd name="connsiteY1" fmla="*/ 94495 h 2086293"/>
                <a:gd name="connsiteX2" fmla="*/ 1202984 w 2616266"/>
                <a:gd name="connsiteY2" fmla="*/ 110321 h 2086293"/>
                <a:gd name="connsiteX3" fmla="*/ 2261798 w 2616266"/>
                <a:gd name="connsiteY3" fmla="*/ 511849 h 2086293"/>
                <a:gd name="connsiteX4" fmla="*/ 2485443 w 2616266"/>
                <a:gd name="connsiteY4" fmla="*/ 769707 h 2086293"/>
                <a:gd name="connsiteX5" fmla="*/ 2601269 w 2616266"/>
                <a:gd name="connsiteY5" fmla="*/ 1785177 h 2086293"/>
                <a:gd name="connsiteX6" fmla="*/ 2564701 w 2616266"/>
                <a:gd name="connsiteY6" fmla="*/ 1966032 h 2086293"/>
                <a:gd name="connsiteX7" fmla="*/ 2291878 w 2616266"/>
                <a:gd name="connsiteY7" fmla="*/ 2003470 h 2086293"/>
                <a:gd name="connsiteX8" fmla="*/ 223852 w 2616266"/>
                <a:gd name="connsiteY8" fmla="*/ 2075307 h 2086293"/>
                <a:gd name="connsiteX9" fmla="*/ 0 w 2616266"/>
                <a:gd name="connsiteY9" fmla="*/ 2027540 h 2086293"/>
                <a:gd name="connsiteX10" fmla="*/ 915525 w 2616266"/>
                <a:gd name="connsiteY10" fmla="*/ 322174 h 2086293"/>
                <a:gd name="connsiteX0" fmla="*/ 915525 w 2616266"/>
                <a:gd name="connsiteY0" fmla="*/ 228983 h 1993102"/>
                <a:gd name="connsiteX1" fmla="*/ 1057470 w 2616266"/>
                <a:gd name="connsiteY1" fmla="*/ 1304 h 1993102"/>
                <a:gd name="connsiteX2" fmla="*/ 1202984 w 2616266"/>
                <a:gd name="connsiteY2" fmla="*/ 17130 h 1993102"/>
                <a:gd name="connsiteX3" fmla="*/ 2261798 w 2616266"/>
                <a:gd name="connsiteY3" fmla="*/ 418658 h 1993102"/>
                <a:gd name="connsiteX4" fmla="*/ 2485443 w 2616266"/>
                <a:gd name="connsiteY4" fmla="*/ 676516 h 1993102"/>
                <a:gd name="connsiteX5" fmla="*/ 2601269 w 2616266"/>
                <a:gd name="connsiteY5" fmla="*/ 1691986 h 1993102"/>
                <a:gd name="connsiteX6" fmla="*/ 2564701 w 2616266"/>
                <a:gd name="connsiteY6" fmla="*/ 1872841 h 1993102"/>
                <a:gd name="connsiteX7" fmla="*/ 2291878 w 2616266"/>
                <a:gd name="connsiteY7" fmla="*/ 1910279 h 1993102"/>
                <a:gd name="connsiteX8" fmla="*/ 223852 w 2616266"/>
                <a:gd name="connsiteY8" fmla="*/ 1982116 h 1993102"/>
                <a:gd name="connsiteX9" fmla="*/ 0 w 2616266"/>
                <a:gd name="connsiteY9" fmla="*/ 1934349 h 1993102"/>
                <a:gd name="connsiteX10" fmla="*/ 915525 w 2616266"/>
                <a:gd name="connsiteY10" fmla="*/ 228983 h 1993102"/>
                <a:gd name="connsiteX0" fmla="*/ 915525 w 2616266"/>
                <a:gd name="connsiteY0" fmla="*/ 228983 h 1993102"/>
                <a:gd name="connsiteX1" fmla="*/ 1057470 w 2616266"/>
                <a:gd name="connsiteY1" fmla="*/ 1304 h 1993102"/>
                <a:gd name="connsiteX2" fmla="*/ 1202984 w 2616266"/>
                <a:gd name="connsiteY2" fmla="*/ 17130 h 1993102"/>
                <a:gd name="connsiteX3" fmla="*/ 2261798 w 2616266"/>
                <a:gd name="connsiteY3" fmla="*/ 418658 h 1993102"/>
                <a:gd name="connsiteX4" fmla="*/ 2485443 w 2616266"/>
                <a:gd name="connsiteY4" fmla="*/ 676516 h 1993102"/>
                <a:gd name="connsiteX5" fmla="*/ 2601269 w 2616266"/>
                <a:gd name="connsiteY5" fmla="*/ 1691986 h 1993102"/>
                <a:gd name="connsiteX6" fmla="*/ 2564701 w 2616266"/>
                <a:gd name="connsiteY6" fmla="*/ 1872841 h 1993102"/>
                <a:gd name="connsiteX7" fmla="*/ 2291878 w 2616266"/>
                <a:gd name="connsiteY7" fmla="*/ 1910279 h 1993102"/>
                <a:gd name="connsiteX8" fmla="*/ 223852 w 2616266"/>
                <a:gd name="connsiteY8" fmla="*/ 1982116 h 1993102"/>
                <a:gd name="connsiteX9" fmla="*/ 0 w 2616266"/>
                <a:gd name="connsiteY9" fmla="*/ 1934349 h 1993102"/>
                <a:gd name="connsiteX10" fmla="*/ 915525 w 2616266"/>
                <a:gd name="connsiteY10" fmla="*/ 228983 h 1993102"/>
                <a:gd name="connsiteX0" fmla="*/ 915525 w 2616266"/>
                <a:gd name="connsiteY0" fmla="*/ 228983 h 1993102"/>
                <a:gd name="connsiteX1" fmla="*/ 1057470 w 2616266"/>
                <a:gd name="connsiteY1" fmla="*/ 1304 h 1993102"/>
                <a:gd name="connsiteX2" fmla="*/ 1202984 w 2616266"/>
                <a:gd name="connsiteY2" fmla="*/ 17130 h 1993102"/>
                <a:gd name="connsiteX3" fmla="*/ 2261798 w 2616266"/>
                <a:gd name="connsiteY3" fmla="*/ 418658 h 1993102"/>
                <a:gd name="connsiteX4" fmla="*/ 2485443 w 2616266"/>
                <a:gd name="connsiteY4" fmla="*/ 676516 h 1993102"/>
                <a:gd name="connsiteX5" fmla="*/ 2601269 w 2616266"/>
                <a:gd name="connsiteY5" fmla="*/ 1691986 h 1993102"/>
                <a:gd name="connsiteX6" fmla="*/ 2564701 w 2616266"/>
                <a:gd name="connsiteY6" fmla="*/ 1872841 h 1993102"/>
                <a:gd name="connsiteX7" fmla="*/ 2291878 w 2616266"/>
                <a:gd name="connsiteY7" fmla="*/ 1910279 h 1993102"/>
                <a:gd name="connsiteX8" fmla="*/ 223852 w 2616266"/>
                <a:gd name="connsiteY8" fmla="*/ 1982116 h 1993102"/>
                <a:gd name="connsiteX9" fmla="*/ 0 w 2616266"/>
                <a:gd name="connsiteY9" fmla="*/ 1934349 h 1993102"/>
                <a:gd name="connsiteX10" fmla="*/ 915525 w 2616266"/>
                <a:gd name="connsiteY10" fmla="*/ 228983 h 1993102"/>
                <a:gd name="connsiteX0" fmla="*/ 915525 w 2616266"/>
                <a:gd name="connsiteY0" fmla="*/ 228983 h 1993102"/>
                <a:gd name="connsiteX1" fmla="*/ 1057470 w 2616266"/>
                <a:gd name="connsiteY1" fmla="*/ 1304 h 1993102"/>
                <a:gd name="connsiteX2" fmla="*/ 1202984 w 2616266"/>
                <a:gd name="connsiteY2" fmla="*/ 17130 h 1993102"/>
                <a:gd name="connsiteX3" fmla="*/ 2261798 w 2616266"/>
                <a:gd name="connsiteY3" fmla="*/ 418658 h 1993102"/>
                <a:gd name="connsiteX4" fmla="*/ 2485443 w 2616266"/>
                <a:gd name="connsiteY4" fmla="*/ 676516 h 1993102"/>
                <a:gd name="connsiteX5" fmla="*/ 2601269 w 2616266"/>
                <a:gd name="connsiteY5" fmla="*/ 1691986 h 1993102"/>
                <a:gd name="connsiteX6" fmla="*/ 2564701 w 2616266"/>
                <a:gd name="connsiteY6" fmla="*/ 1872841 h 1993102"/>
                <a:gd name="connsiteX7" fmla="*/ 2291878 w 2616266"/>
                <a:gd name="connsiteY7" fmla="*/ 1910279 h 1993102"/>
                <a:gd name="connsiteX8" fmla="*/ 223852 w 2616266"/>
                <a:gd name="connsiteY8" fmla="*/ 1982116 h 1993102"/>
                <a:gd name="connsiteX9" fmla="*/ 0 w 2616266"/>
                <a:gd name="connsiteY9" fmla="*/ 1934349 h 1993102"/>
                <a:gd name="connsiteX10" fmla="*/ 915525 w 2616266"/>
                <a:gd name="connsiteY10" fmla="*/ 228983 h 1993102"/>
                <a:gd name="connsiteX0" fmla="*/ 915525 w 2616266"/>
                <a:gd name="connsiteY0" fmla="*/ 234767 h 1998886"/>
                <a:gd name="connsiteX1" fmla="*/ 1057470 w 2616266"/>
                <a:gd name="connsiteY1" fmla="*/ 7088 h 1998886"/>
                <a:gd name="connsiteX2" fmla="*/ 1202984 w 2616266"/>
                <a:gd name="connsiteY2" fmla="*/ 22914 h 1998886"/>
                <a:gd name="connsiteX3" fmla="*/ 2261798 w 2616266"/>
                <a:gd name="connsiteY3" fmla="*/ 424442 h 1998886"/>
                <a:gd name="connsiteX4" fmla="*/ 2485443 w 2616266"/>
                <a:gd name="connsiteY4" fmla="*/ 682300 h 1998886"/>
                <a:gd name="connsiteX5" fmla="*/ 2601269 w 2616266"/>
                <a:gd name="connsiteY5" fmla="*/ 1697770 h 1998886"/>
                <a:gd name="connsiteX6" fmla="*/ 2564701 w 2616266"/>
                <a:gd name="connsiteY6" fmla="*/ 1878625 h 1998886"/>
                <a:gd name="connsiteX7" fmla="*/ 2291878 w 2616266"/>
                <a:gd name="connsiteY7" fmla="*/ 1916063 h 1998886"/>
                <a:gd name="connsiteX8" fmla="*/ 223852 w 2616266"/>
                <a:gd name="connsiteY8" fmla="*/ 1987900 h 1998886"/>
                <a:gd name="connsiteX9" fmla="*/ 0 w 2616266"/>
                <a:gd name="connsiteY9" fmla="*/ 1940133 h 1998886"/>
                <a:gd name="connsiteX10" fmla="*/ 915525 w 2616266"/>
                <a:gd name="connsiteY10" fmla="*/ 234767 h 1998886"/>
                <a:gd name="connsiteX0" fmla="*/ 915525 w 2616266"/>
                <a:gd name="connsiteY0" fmla="*/ 234767 h 1998886"/>
                <a:gd name="connsiteX1" fmla="*/ 1057470 w 2616266"/>
                <a:gd name="connsiteY1" fmla="*/ 7088 h 1998886"/>
                <a:gd name="connsiteX2" fmla="*/ 1202984 w 2616266"/>
                <a:gd name="connsiteY2" fmla="*/ 22914 h 1998886"/>
                <a:gd name="connsiteX3" fmla="*/ 2261798 w 2616266"/>
                <a:gd name="connsiteY3" fmla="*/ 424442 h 1998886"/>
                <a:gd name="connsiteX4" fmla="*/ 2485443 w 2616266"/>
                <a:gd name="connsiteY4" fmla="*/ 682300 h 1998886"/>
                <a:gd name="connsiteX5" fmla="*/ 2601269 w 2616266"/>
                <a:gd name="connsiteY5" fmla="*/ 1697770 h 1998886"/>
                <a:gd name="connsiteX6" fmla="*/ 2564701 w 2616266"/>
                <a:gd name="connsiteY6" fmla="*/ 1878625 h 1998886"/>
                <a:gd name="connsiteX7" fmla="*/ 2291878 w 2616266"/>
                <a:gd name="connsiteY7" fmla="*/ 1916063 h 1998886"/>
                <a:gd name="connsiteX8" fmla="*/ 223852 w 2616266"/>
                <a:gd name="connsiteY8" fmla="*/ 1987900 h 1998886"/>
                <a:gd name="connsiteX9" fmla="*/ 0 w 2616266"/>
                <a:gd name="connsiteY9" fmla="*/ 1940133 h 1998886"/>
                <a:gd name="connsiteX10" fmla="*/ 915525 w 2616266"/>
                <a:gd name="connsiteY10" fmla="*/ 234767 h 1998886"/>
                <a:gd name="connsiteX0" fmla="*/ 915525 w 2616266"/>
                <a:gd name="connsiteY0" fmla="*/ 234767 h 1998886"/>
                <a:gd name="connsiteX1" fmla="*/ 1057470 w 2616266"/>
                <a:gd name="connsiteY1" fmla="*/ 7088 h 1998886"/>
                <a:gd name="connsiteX2" fmla="*/ 1202984 w 2616266"/>
                <a:gd name="connsiteY2" fmla="*/ 22914 h 1998886"/>
                <a:gd name="connsiteX3" fmla="*/ 2261798 w 2616266"/>
                <a:gd name="connsiteY3" fmla="*/ 424442 h 1998886"/>
                <a:gd name="connsiteX4" fmla="*/ 2485443 w 2616266"/>
                <a:gd name="connsiteY4" fmla="*/ 682300 h 1998886"/>
                <a:gd name="connsiteX5" fmla="*/ 2601269 w 2616266"/>
                <a:gd name="connsiteY5" fmla="*/ 1697770 h 1998886"/>
                <a:gd name="connsiteX6" fmla="*/ 2564701 w 2616266"/>
                <a:gd name="connsiteY6" fmla="*/ 1878625 h 1998886"/>
                <a:gd name="connsiteX7" fmla="*/ 2291878 w 2616266"/>
                <a:gd name="connsiteY7" fmla="*/ 1916063 h 1998886"/>
                <a:gd name="connsiteX8" fmla="*/ 223852 w 2616266"/>
                <a:gd name="connsiteY8" fmla="*/ 1987900 h 1998886"/>
                <a:gd name="connsiteX9" fmla="*/ 0 w 2616266"/>
                <a:gd name="connsiteY9" fmla="*/ 1940133 h 1998886"/>
                <a:gd name="connsiteX10" fmla="*/ 915525 w 2616266"/>
                <a:gd name="connsiteY10" fmla="*/ 234767 h 1998886"/>
                <a:gd name="connsiteX0" fmla="*/ 915525 w 2616266"/>
                <a:gd name="connsiteY0" fmla="*/ 234767 h 1998886"/>
                <a:gd name="connsiteX1" fmla="*/ 1057470 w 2616266"/>
                <a:gd name="connsiteY1" fmla="*/ 7088 h 1998886"/>
                <a:gd name="connsiteX2" fmla="*/ 1202984 w 2616266"/>
                <a:gd name="connsiteY2" fmla="*/ 22914 h 1998886"/>
                <a:gd name="connsiteX3" fmla="*/ 2261798 w 2616266"/>
                <a:gd name="connsiteY3" fmla="*/ 424442 h 1998886"/>
                <a:gd name="connsiteX4" fmla="*/ 2485443 w 2616266"/>
                <a:gd name="connsiteY4" fmla="*/ 682300 h 1998886"/>
                <a:gd name="connsiteX5" fmla="*/ 2601269 w 2616266"/>
                <a:gd name="connsiteY5" fmla="*/ 1697770 h 1998886"/>
                <a:gd name="connsiteX6" fmla="*/ 2564701 w 2616266"/>
                <a:gd name="connsiteY6" fmla="*/ 1878625 h 1998886"/>
                <a:gd name="connsiteX7" fmla="*/ 2291878 w 2616266"/>
                <a:gd name="connsiteY7" fmla="*/ 1916063 h 1998886"/>
                <a:gd name="connsiteX8" fmla="*/ 223852 w 2616266"/>
                <a:gd name="connsiteY8" fmla="*/ 1987900 h 1998886"/>
                <a:gd name="connsiteX9" fmla="*/ 0 w 2616266"/>
                <a:gd name="connsiteY9" fmla="*/ 1940133 h 1998886"/>
                <a:gd name="connsiteX10" fmla="*/ 915525 w 2616266"/>
                <a:gd name="connsiteY10" fmla="*/ 234767 h 1998886"/>
                <a:gd name="connsiteX0" fmla="*/ 915525 w 2616266"/>
                <a:gd name="connsiteY0" fmla="*/ 247932 h 2012051"/>
                <a:gd name="connsiteX1" fmla="*/ 1057470 w 2616266"/>
                <a:gd name="connsiteY1" fmla="*/ 20253 h 2012051"/>
                <a:gd name="connsiteX2" fmla="*/ 1202984 w 2616266"/>
                <a:gd name="connsiteY2" fmla="*/ 36079 h 2012051"/>
                <a:gd name="connsiteX3" fmla="*/ 2261798 w 2616266"/>
                <a:gd name="connsiteY3" fmla="*/ 437607 h 2012051"/>
                <a:gd name="connsiteX4" fmla="*/ 2485443 w 2616266"/>
                <a:gd name="connsiteY4" fmla="*/ 695465 h 2012051"/>
                <a:gd name="connsiteX5" fmla="*/ 2601269 w 2616266"/>
                <a:gd name="connsiteY5" fmla="*/ 1710935 h 2012051"/>
                <a:gd name="connsiteX6" fmla="*/ 2564701 w 2616266"/>
                <a:gd name="connsiteY6" fmla="*/ 1891790 h 2012051"/>
                <a:gd name="connsiteX7" fmla="*/ 2291878 w 2616266"/>
                <a:gd name="connsiteY7" fmla="*/ 1929228 h 2012051"/>
                <a:gd name="connsiteX8" fmla="*/ 223852 w 2616266"/>
                <a:gd name="connsiteY8" fmla="*/ 2001065 h 2012051"/>
                <a:gd name="connsiteX9" fmla="*/ 0 w 2616266"/>
                <a:gd name="connsiteY9" fmla="*/ 1953298 h 2012051"/>
                <a:gd name="connsiteX10" fmla="*/ 915525 w 2616266"/>
                <a:gd name="connsiteY10" fmla="*/ 247932 h 2012051"/>
                <a:gd name="connsiteX0" fmla="*/ 915525 w 2616266"/>
                <a:gd name="connsiteY0" fmla="*/ 247932 h 2012051"/>
                <a:gd name="connsiteX1" fmla="*/ 1057470 w 2616266"/>
                <a:gd name="connsiteY1" fmla="*/ 20253 h 2012051"/>
                <a:gd name="connsiteX2" fmla="*/ 1202984 w 2616266"/>
                <a:gd name="connsiteY2" fmla="*/ 36079 h 2012051"/>
                <a:gd name="connsiteX3" fmla="*/ 2261798 w 2616266"/>
                <a:gd name="connsiteY3" fmla="*/ 437607 h 2012051"/>
                <a:gd name="connsiteX4" fmla="*/ 2485443 w 2616266"/>
                <a:gd name="connsiteY4" fmla="*/ 695465 h 2012051"/>
                <a:gd name="connsiteX5" fmla="*/ 2601269 w 2616266"/>
                <a:gd name="connsiteY5" fmla="*/ 1710935 h 2012051"/>
                <a:gd name="connsiteX6" fmla="*/ 2564701 w 2616266"/>
                <a:gd name="connsiteY6" fmla="*/ 1891790 h 2012051"/>
                <a:gd name="connsiteX7" fmla="*/ 2291878 w 2616266"/>
                <a:gd name="connsiteY7" fmla="*/ 1929228 h 2012051"/>
                <a:gd name="connsiteX8" fmla="*/ 223852 w 2616266"/>
                <a:gd name="connsiteY8" fmla="*/ 2001065 h 2012051"/>
                <a:gd name="connsiteX9" fmla="*/ 0 w 2616266"/>
                <a:gd name="connsiteY9" fmla="*/ 1953298 h 2012051"/>
                <a:gd name="connsiteX10" fmla="*/ 915525 w 2616266"/>
                <a:gd name="connsiteY10" fmla="*/ 247932 h 2012051"/>
                <a:gd name="connsiteX0" fmla="*/ 915525 w 2616266"/>
                <a:gd name="connsiteY0" fmla="*/ 247932 h 2012051"/>
                <a:gd name="connsiteX1" fmla="*/ 1057470 w 2616266"/>
                <a:gd name="connsiteY1" fmla="*/ 20253 h 2012051"/>
                <a:gd name="connsiteX2" fmla="*/ 1202984 w 2616266"/>
                <a:gd name="connsiteY2" fmla="*/ 36079 h 2012051"/>
                <a:gd name="connsiteX3" fmla="*/ 2261798 w 2616266"/>
                <a:gd name="connsiteY3" fmla="*/ 437607 h 2012051"/>
                <a:gd name="connsiteX4" fmla="*/ 2485443 w 2616266"/>
                <a:gd name="connsiteY4" fmla="*/ 695465 h 2012051"/>
                <a:gd name="connsiteX5" fmla="*/ 2601269 w 2616266"/>
                <a:gd name="connsiteY5" fmla="*/ 1710935 h 2012051"/>
                <a:gd name="connsiteX6" fmla="*/ 2564701 w 2616266"/>
                <a:gd name="connsiteY6" fmla="*/ 1891790 h 2012051"/>
                <a:gd name="connsiteX7" fmla="*/ 2291878 w 2616266"/>
                <a:gd name="connsiteY7" fmla="*/ 1929228 h 2012051"/>
                <a:gd name="connsiteX8" fmla="*/ 223852 w 2616266"/>
                <a:gd name="connsiteY8" fmla="*/ 2001065 h 2012051"/>
                <a:gd name="connsiteX9" fmla="*/ 0 w 2616266"/>
                <a:gd name="connsiteY9" fmla="*/ 1953298 h 2012051"/>
                <a:gd name="connsiteX10" fmla="*/ 915525 w 2616266"/>
                <a:gd name="connsiteY10" fmla="*/ 247932 h 2012051"/>
                <a:gd name="connsiteX0" fmla="*/ 915525 w 2616266"/>
                <a:gd name="connsiteY0" fmla="*/ 247932 h 2012051"/>
                <a:gd name="connsiteX1" fmla="*/ 1057470 w 2616266"/>
                <a:gd name="connsiteY1" fmla="*/ 20253 h 2012051"/>
                <a:gd name="connsiteX2" fmla="*/ 1202984 w 2616266"/>
                <a:gd name="connsiteY2" fmla="*/ 36079 h 2012051"/>
                <a:gd name="connsiteX3" fmla="*/ 2261798 w 2616266"/>
                <a:gd name="connsiteY3" fmla="*/ 437607 h 2012051"/>
                <a:gd name="connsiteX4" fmla="*/ 2485443 w 2616266"/>
                <a:gd name="connsiteY4" fmla="*/ 695465 h 2012051"/>
                <a:gd name="connsiteX5" fmla="*/ 2601269 w 2616266"/>
                <a:gd name="connsiteY5" fmla="*/ 1710935 h 2012051"/>
                <a:gd name="connsiteX6" fmla="*/ 2564701 w 2616266"/>
                <a:gd name="connsiteY6" fmla="*/ 1891790 h 2012051"/>
                <a:gd name="connsiteX7" fmla="*/ 2291878 w 2616266"/>
                <a:gd name="connsiteY7" fmla="*/ 1929228 h 2012051"/>
                <a:gd name="connsiteX8" fmla="*/ 223852 w 2616266"/>
                <a:gd name="connsiteY8" fmla="*/ 2001065 h 2012051"/>
                <a:gd name="connsiteX9" fmla="*/ 0 w 2616266"/>
                <a:gd name="connsiteY9" fmla="*/ 1953298 h 2012051"/>
                <a:gd name="connsiteX10" fmla="*/ 915525 w 2616266"/>
                <a:gd name="connsiteY10" fmla="*/ 247932 h 2012051"/>
                <a:gd name="connsiteX0" fmla="*/ 919968 w 2616266"/>
                <a:gd name="connsiteY0" fmla="*/ 229255 h 2012051"/>
                <a:gd name="connsiteX1" fmla="*/ 1057470 w 2616266"/>
                <a:gd name="connsiteY1" fmla="*/ 20253 h 2012051"/>
                <a:gd name="connsiteX2" fmla="*/ 1202984 w 2616266"/>
                <a:gd name="connsiteY2" fmla="*/ 36079 h 2012051"/>
                <a:gd name="connsiteX3" fmla="*/ 2261798 w 2616266"/>
                <a:gd name="connsiteY3" fmla="*/ 437607 h 2012051"/>
                <a:gd name="connsiteX4" fmla="*/ 2485443 w 2616266"/>
                <a:gd name="connsiteY4" fmla="*/ 695465 h 2012051"/>
                <a:gd name="connsiteX5" fmla="*/ 2601269 w 2616266"/>
                <a:gd name="connsiteY5" fmla="*/ 1710935 h 2012051"/>
                <a:gd name="connsiteX6" fmla="*/ 2564701 w 2616266"/>
                <a:gd name="connsiteY6" fmla="*/ 1891790 h 2012051"/>
                <a:gd name="connsiteX7" fmla="*/ 2291878 w 2616266"/>
                <a:gd name="connsiteY7" fmla="*/ 1929228 h 2012051"/>
                <a:gd name="connsiteX8" fmla="*/ 223852 w 2616266"/>
                <a:gd name="connsiteY8" fmla="*/ 2001065 h 2012051"/>
                <a:gd name="connsiteX9" fmla="*/ 0 w 2616266"/>
                <a:gd name="connsiteY9" fmla="*/ 1953298 h 2012051"/>
                <a:gd name="connsiteX10" fmla="*/ 919968 w 2616266"/>
                <a:gd name="connsiteY10" fmla="*/ 229255 h 2012051"/>
                <a:gd name="connsiteX0" fmla="*/ 919968 w 2616266"/>
                <a:gd name="connsiteY0" fmla="*/ 229255 h 2012051"/>
                <a:gd name="connsiteX1" fmla="*/ 1057470 w 2616266"/>
                <a:gd name="connsiteY1" fmla="*/ 20253 h 2012051"/>
                <a:gd name="connsiteX2" fmla="*/ 1202984 w 2616266"/>
                <a:gd name="connsiteY2" fmla="*/ 36079 h 2012051"/>
                <a:gd name="connsiteX3" fmla="*/ 2261798 w 2616266"/>
                <a:gd name="connsiteY3" fmla="*/ 437607 h 2012051"/>
                <a:gd name="connsiteX4" fmla="*/ 2485443 w 2616266"/>
                <a:gd name="connsiteY4" fmla="*/ 695465 h 2012051"/>
                <a:gd name="connsiteX5" fmla="*/ 2601269 w 2616266"/>
                <a:gd name="connsiteY5" fmla="*/ 1710935 h 2012051"/>
                <a:gd name="connsiteX6" fmla="*/ 2564701 w 2616266"/>
                <a:gd name="connsiteY6" fmla="*/ 1891790 h 2012051"/>
                <a:gd name="connsiteX7" fmla="*/ 2291878 w 2616266"/>
                <a:gd name="connsiteY7" fmla="*/ 1929228 h 2012051"/>
                <a:gd name="connsiteX8" fmla="*/ 223852 w 2616266"/>
                <a:gd name="connsiteY8" fmla="*/ 2001065 h 2012051"/>
                <a:gd name="connsiteX9" fmla="*/ 0 w 2616266"/>
                <a:gd name="connsiteY9" fmla="*/ 1953298 h 2012051"/>
                <a:gd name="connsiteX10" fmla="*/ 919968 w 2616266"/>
                <a:gd name="connsiteY10" fmla="*/ 229255 h 2012051"/>
                <a:gd name="connsiteX0" fmla="*/ 919968 w 2616266"/>
                <a:gd name="connsiteY0" fmla="*/ 229255 h 2012051"/>
                <a:gd name="connsiteX1" fmla="*/ 1057470 w 2616266"/>
                <a:gd name="connsiteY1" fmla="*/ 20253 h 2012051"/>
                <a:gd name="connsiteX2" fmla="*/ 1202984 w 2616266"/>
                <a:gd name="connsiteY2" fmla="*/ 36079 h 2012051"/>
                <a:gd name="connsiteX3" fmla="*/ 2261798 w 2616266"/>
                <a:gd name="connsiteY3" fmla="*/ 437607 h 2012051"/>
                <a:gd name="connsiteX4" fmla="*/ 2485443 w 2616266"/>
                <a:gd name="connsiteY4" fmla="*/ 695465 h 2012051"/>
                <a:gd name="connsiteX5" fmla="*/ 2601269 w 2616266"/>
                <a:gd name="connsiteY5" fmla="*/ 1710935 h 2012051"/>
                <a:gd name="connsiteX6" fmla="*/ 2564701 w 2616266"/>
                <a:gd name="connsiteY6" fmla="*/ 1891790 h 2012051"/>
                <a:gd name="connsiteX7" fmla="*/ 2291878 w 2616266"/>
                <a:gd name="connsiteY7" fmla="*/ 1929228 h 2012051"/>
                <a:gd name="connsiteX8" fmla="*/ 223852 w 2616266"/>
                <a:gd name="connsiteY8" fmla="*/ 2001065 h 2012051"/>
                <a:gd name="connsiteX9" fmla="*/ 0 w 2616266"/>
                <a:gd name="connsiteY9" fmla="*/ 1953298 h 2012051"/>
                <a:gd name="connsiteX10" fmla="*/ 919968 w 2616266"/>
                <a:gd name="connsiteY10" fmla="*/ 229255 h 2012051"/>
                <a:gd name="connsiteX0" fmla="*/ 919968 w 2616266"/>
                <a:gd name="connsiteY0" fmla="*/ 229255 h 2012051"/>
                <a:gd name="connsiteX1" fmla="*/ 1057470 w 2616266"/>
                <a:gd name="connsiteY1" fmla="*/ 20253 h 2012051"/>
                <a:gd name="connsiteX2" fmla="*/ 1202984 w 2616266"/>
                <a:gd name="connsiteY2" fmla="*/ 36079 h 2012051"/>
                <a:gd name="connsiteX3" fmla="*/ 2261798 w 2616266"/>
                <a:gd name="connsiteY3" fmla="*/ 437607 h 2012051"/>
                <a:gd name="connsiteX4" fmla="*/ 2485443 w 2616266"/>
                <a:gd name="connsiteY4" fmla="*/ 695465 h 2012051"/>
                <a:gd name="connsiteX5" fmla="*/ 2601269 w 2616266"/>
                <a:gd name="connsiteY5" fmla="*/ 1710935 h 2012051"/>
                <a:gd name="connsiteX6" fmla="*/ 2564701 w 2616266"/>
                <a:gd name="connsiteY6" fmla="*/ 1891790 h 2012051"/>
                <a:gd name="connsiteX7" fmla="*/ 2291878 w 2616266"/>
                <a:gd name="connsiteY7" fmla="*/ 1929228 h 2012051"/>
                <a:gd name="connsiteX8" fmla="*/ 223852 w 2616266"/>
                <a:gd name="connsiteY8" fmla="*/ 2001065 h 2012051"/>
                <a:gd name="connsiteX9" fmla="*/ 0 w 2616266"/>
                <a:gd name="connsiteY9" fmla="*/ 1953298 h 2012051"/>
                <a:gd name="connsiteX10" fmla="*/ 919968 w 2616266"/>
                <a:gd name="connsiteY10" fmla="*/ 229255 h 2012051"/>
                <a:gd name="connsiteX0" fmla="*/ 919968 w 2616266"/>
                <a:gd name="connsiteY0" fmla="*/ 234369 h 2017165"/>
                <a:gd name="connsiteX1" fmla="*/ 1057470 w 2616266"/>
                <a:gd name="connsiteY1" fmla="*/ 25367 h 2017165"/>
                <a:gd name="connsiteX2" fmla="*/ 1202984 w 2616266"/>
                <a:gd name="connsiteY2" fmla="*/ 41193 h 2017165"/>
                <a:gd name="connsiteX3" fmla="*/ 2261798 w 2616266"/>
                <a:gd name="connsiteY3" fmla="*/ 442721 h 2017165"/>
                <a:gd name="connsiteX4" fmla="*/ 2485443 w 2616266"/>
                <a:gd name="connsiteY4" fmla="*/ 700579 h 2017165"/>
                <a:gd name="connsiteX5" fmla="*/ 2601269 w 2616266"/>
                <a:gd name="connsiteY5" fmla="*/ 1716049 h 2017165"/>
                <a:gd name="connsiteX6" fmla="*/ 2564701 w 2616266"/>
                <a:gd name="connsiteY6" fmla="*/ 1896904 h 2017165"/>
                <a:gd name="connsiteX7" fmla="*/ 2291878 w 2616266"/>
                <a:gd name="connsiteY7" fmla="*/ 1934342 h 2017165"/>
                <a:gd name="connsiteX8" fmla="*/ 223852 w 2616266"/>
                <a:gd name="connsiteY8" fmla="*/ 2006179 h 2017165"/>
                <a:gd name="connsiteX9" fmla="*/ 0 w 2616266"/>
                <a:gd name="connsiteY9" fmla="*/ 1958412 h 2017165"/>
                <a:gd name="connsiteX10" fmla="*/ 919968 w 2616266"/>
                <a:gd name="connsiteY10" fmla="*/ 234369 h 2017165"/>
                <a:gd name="connsiteX0" fmla="*/ 919968 w 2616266"/>
                <a:gd name="connsiteY0" fmla="*/ 234369 h 2017165"/>
                <a:gd name="connsiteX1" fmla="*/ 1057470 w 2616266"/>
                <a:gd name="connsiteY1" fmla="*/ 25367 h 2017165"/>
                <a:gd name="connsiteX2" fmla="*/ 1202984 w 2616266"/>
                <a:gd name="connsiteY2" fmla="*/ 41193 h 2017165"/>
                <a:gd name="connsiteX3" fmla="*/ 2261798 w 2616266"/>
                <a:gd name="connsiteY3" fmla="*/ 442721 h 2017165"/>
                <a:gd name="connsiteX4" fmla="*/ 2485443 w 2616266"/>
                <a:gd name="connsiteY4" fmla="*/ 700579 h 2017165"/>
                <a:gd name="connsiteX5" fmla="*/ 2601269 w 2616266"/>
                <a:gd name="connsiteY5" fmla="*/ 1716049 h 2017165"/>
                <a:gd name="connsiteX6" fmla="*/ 2564701 w 2616266"/>
                <a:gd name="connsiteY6" fmla="*/ 1896904 h 2017165"/>
                <a:gd name="connsiteX7" fmla="*/ 2291878 w 2616266"/>
                <a:gd name="connsiteY7" fmla="*/ 1934342 h 2017165"/>
                <a:gd name="connsiteX8" fmla="*/ 223852 w 2616266"/>
                <a:gd name="connsiteY8" fmla="*/ 2006179 h 2017165"/>
                <a:gd name="connsiteX9" fmla="*/ 0 w 2616266"/>
                <a:gd name="connsiteY9" fmla="*/ 1958412 h 2017165"/>
                <a:gd name="connsiteX10" fmla="*/ 919968 w 2616266"/>
                <a:gd name="connsiteY10" fmla="*/ 234369 h 2017165"/>
                <a:gd name="connsiteX0" fmla="*/ 919968 w 2616266"/>
                <a:gd name="connsiteY0" fmla="*/ 234369 h 2017165"/>
                <a:gd name="connsiteX1" fmla="*/ 1057470 w 2616266"/>
                <a:gd name="connsiteY1" fmla="*/ 25367 h 2017165"/>
                <a:gd name="connsiteX2" fmla="*/ 1274464 w 2616266"/>
                <a:gd name="connsiteY2" fmla="*/ 64878 h 2017165"/>
                <a:gd name="connsiteX3" fmla="*/ 2261798 w 2616266"/>
                <a:gd name="connsiteY3" fmla="*/ 442721 h 2017165"/>
                <a:gd name="connsiteX4" fmla="*/ 2485443 w 2616266"/>
                <a:gd name="connsiteY4" fmla="*/ 700579 h 2017165"/>
                <a:gd name="connsiteX5" fmla="*/ 2601269 w 2616266"/>
                <a:gd name="connsiteY5" fmla="*/ 1716049 h 2017165"/>
                <a:gd name="connsiteX6" fmla="*/ 2564701 w 2616266"/>
                <a:gd name="connsiteY6" fmla="*/ 1896904 h 2017165"/>
                <a:gd name="connsiteX7" fmla="*/ 2291878 w 2616266"/>
                <a:gd name="connsiteY7" fmla="*/ 1934342 h 2017165"/>
                <a:gd name="connsiteX8" fmla="*/ 223852 w 2616266"/>
                <a:gd name="connsiteY8" fmla="*/ 2006179 h 2017165"/>
                <a:gd name="connsiteX9" fmla="*/ 0 w 2616266"/>
                <a:gd name="connsiteY9" fmla="*/ 1958412 h 2017165"/>
                <a:gd name="connsiteX10" fmla="*/ 919968 w 2616266"/>
                <a:gd name="connsiteY10" fmla="*/ 234369 h 2017165"/>
                <a:gd name="connsiteX0" fmla="*/ 919968 w 2616266"/>
                <a:gd name="connsiteY0" fmla="*/ 234369 h 2017165"/>
                <a:gd name="connsiteX1" fmla="*/ 1057470 w 2616266"/>
                <a:gd name="connsiteY1" fmla="*/ 25367 h 2017165"/>
                <a:gd name="connsiteX2" fmla="*/ 1274464 w 2616266"/>
                <a:gd name="connsiteY2" fmla="*/ 64878 h 2017165"/>
                <a:gd name="connsiteX3" fmla="*/ 2261798 w 2616266"/>
                <a:gd name="connsiteY3" fmla="*/ 442721 h 2017165"/>
                <a:gd name="connsiteX4" fmla="*/ 2485443 w 2616266"/>
                <a:gd name="connsiteY4" fmla="*/ 700579 h 2017165"/>
                <a:gd name="connsiteX5" fmla="*/ 2601269 w 2616266"/>
                <a:gd name="connsiteY5" fmla="*/ 1716049 h 2017165"/>
                <a:gd name="connsiteX6" fmla="*/ 2564701 w 2616266"/>
                <a:gd name="connsiteY6" fmla="*/ 1896904 h 2017165"/>
                <a:gd name="connsiteX7" fmla="*/ 2291878 w 2616266"/>
                <a:gd name="connsiteY7" fmla="*/ 1934342 h 2017165"/>
                <a:gd name="connsiteX8" fmla="*/ 223852 w 2616266"/>
                <a:gd name="connsiteY8" fmla="*/ 2006179 h 2017165"/>
                <a:gd name="connsiteX9" fmla="*/ 0 w 2616266"/>
                <a:gd name="connsiteY9" fmla="*/ 1958412 h 2017165"/>
                <a:gd name="connsiteX10" fmla="*/ 919968 w 2616266"/>
                <a:gd name="connsiteY10" fmla="*/ 234369 h 2017165"/>
                <a:gd name="connsiteX0" fmla="*/ 919968 w 2616266"/>
                <a:gd name="connsiteY0" fmla="*/ 229255 h 2012051"/>
                <a:gd name="connsiteX1" fmla="*/ 1057470 w 2616266"/>
                <a:gd name="connsiteY1" fmla="*/ 20253 h 2012051"/>
                <a:gd name="connsiteX2" fmla="*/ 1274464 w 2616266"/>
                <a:gd name="connsiteY2" fmla="*/ 59764 h 2012051"/>
                <a:gd name="connsiteX3" fmla="*/ 2261798 w 2616266"/>
                <a:gd name="connsiteY3" fmla="*/ 437607 h 2012051"/>
                <a:gd name="connsiteX4" fmla="*/ 2485443 w 2616266"/>
                <a:gd name="connsiteY4" fmla="*/ 695465 h 2012051"/>
                <a:gd name="connsiteX5" fmla="*/ 2601269 w 2616266"/>
                <a:gd name="connsiteY5" fmla="*/ 1710935 h 2012051"/>
                <a:gd name="connsiteX6" fmla="*/ 2564701 w 2616266"/>
                <a:gd name="connsiteY6" fmla="*/ 1891790 h 2012051"/>
                <a:gd name="connsiteX7" fmla="*/ 2291878 w 2616266"/>
                <a:gd name="connsiteY7" fmla="*/ 1929228 h 2012051"/>
                <a:gd name="connsiteX8" fmla="*/ 223852 w 2616266"/>
                <a:gd name="connsiteY8" fmla="*/ 2001065 h 2012051"/>
                <a:gd name="connsiteX9" fmla="*/ 0 w 2616266"/>
                <a:gd name="connsiteY9" fmla="*/ 1953298 h 2012051"/>
                <a:gd name="connsiteX10" fmla="*/ 919968 w 2616266"/>
                <a:gd name="connsiteY10" fmla="*/ 229255 h 201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16266" h="2012051">
                  <a:moveTo>
                    <a:pt x="919968" y="229255"/>
                  </a:moveTo>
                  <a:cubicBezTo>
                    <a:pt x="1011347" y="66018"/>
                    <a:pt x="1008058" y="47068"/>
                    <a:pt x="1057470" y="20253"/>
                  </a:cubicBezTo>
                  <a:cubicBezTo>
                    <a:pt x="1175816" y="0"/>
                    <a:pt x="1211884" y="41904"/>
                    <a:pt x="1274464" y="59764"/>
                  </a:cubicBezTo>
                  <a:lnTo>
                    <a:pt x="2261798" y="437607"/>
                  </a:lnTo>
                  <a:cubicBezTo>
                    <a:pt x="2422743" y="489659"/>
                    <a:pt x="2485443" y="605868"/>
                    <a:pt x="2485443" y="695465"/>
                  </a:cubicBezTo>
                  <a:lnTo>
                    <a:pt x="2601269" y="1710935"/>
                  </a:lnTo>
                  <a:cubicBezTo>
                    <a:pt x="2601269" y="1800532"/>
                    <a:pt x="2616266" y="1855408"/>
                    <a:pt x="2564701" y="1891790"/>
                  </a:cubicBezTo>
                  <a:cubicBezTo>
                    <a:pt x="2513136" y="1928172"/>
                    <a:pt x="2381475" y="1929228"/>
                    <a:pt x="2291878" y="1929228"/>
                  </a:cubicBezTo>
                  <a:lnTo>
                    <a:pt x="223852" y="2001065"/>
                  </a:lnTo>
                  <a:cubicBezTo>
                    <a:pt x="134255" y="2001065"/>
                    <a:pt x="30603" y="2012051"/>
                    <a:pt x="0" y="1953298"/>
                  </a:cubicBezTo>
                  <a:cubicBezTo>
                    <a:pt x="115279" y="1661109"/>
                    <a:pt x="873380" y="299924"/>
                    <a:pt x="919968" y="2292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0" y="2008216"/>
              <a:ext cx="3405252" cy="4849784"/>
            </a:xfrm>
            <a:custGeom>
              <a:avLst/>
              <a:gdLst>
                <a:gd name="connsiteX0" fmla="*/ 0 w 3429000"/>
                <a:gd name="connsiteY0" fmla="*/ 571512 h 5162550"/>
                <a:gd name="connsiteX1" fmla="*/ 167393 w 3429000"/>
                <a:gd name="connsiteY1" fmla="*/ 167392 h 5162550"/>
                <a:gd name="connsiteX2" fmla="*/ 571513 w 3429000"/>
                <a:gd name="connsiteY2" fmla="*/ 1 h 5162550"/>
                <a:gd name="connsiteX3" fmla="*/ 2857488 w 3429000"/>
                <a:gd name="connsiteY3" fmla="*/ 0 h 5162550"/>
                <a:gd name="connsiteX4" fmla="*/ 3261608 w 3429000"/>
                <a:gd name="connsiteY4" fmla="*/ 167393 h 5162550"/>
                <a:gd name="connsiteX5" fmla="*/ 3428999 w 3429000"/>
                <a:gd name="connsiteY5" fmla="*/ 571513 h 5162550"/>
                <a:gd name="connsiteX6" fmla="*/ 3429000 w 3429000"/>
                <a:gd name="connsiteY6" fmla="*/ 4591038 h 5162550"/>
                <a:gd name="connsiteX7" fmla="*/ 3261608 w 3429000"/>
                <a:gd name="connsiteY7" fmla="*/ 4995158 h 5162550"/>
                <a:gd name="connsiteX8" fmla="*/ 2857488 w 3429000"/>
                <a:gd name="connsiteY8" fmla="*/ 5162550 h 5162550"/>
                <a:gd name="connsiteX9" fmla="*/ 571512 w 3429000"/>
                <a:gd name="connsiteY9" fmla="*/ 5162550 h 5162550"/>
                <a:gd name="connsiteX10" fmla="*/ 167392 w 3429000"/>
                <a:gd name="connsiteY10" fmla="*/ 4995158 h 5162550"/>
                <a:gd name="connsiteX11" fmla="*/ 0 w 3429000"/>
                <a:gd name="connsiteY11" fmla="*/ 4591038 h 5162550"/>
                <a:gd name="connsiteX12" fmla="*/ 0 w 3429000"/>
                <a:gd name="connsiteY12" fmla="*/ 571512 h 5162550"/>
                <a:gd name="connsiteX0" fmla="*/ 63612 w 3492612"/>
                <a:gd name="connsiteY0" fmla="*/ 644649 h 5235687"/>
                <a:gd name="connsiteX1" fmla="*/ 107180 w 3492612"/>
                <a:gd name="connsiteY1" fmla="*/ 107179 h 5235687"/>
                <a:gd name="connsiteX2" fmla="*/ 635125 w 3492612"/>
                <a:gd name="connsiteY2" fmla="*/ 73138 h 5235687"/>
                <a:gd name="connsiteX3" fmla="*/ 2921100 w 3492612"/>
                <a:gd name="connsiteY3" fmla="*/ 73137 h 5235687"/>
                <a:gd name="connsiteX4" fmla="*/ 3325220 w 3492612"/>
                <a:gd name="connsiteY4" fmla="*/ 240530 h 5235687"/>
                <a:gd name="connsiteX5" fmla="*/ 3492611 w 3492612"/>
                <a:gd name="connsiteY5" fmla="*/ 644650 h 5235687"/>
                <a:gd name="connsiteX6" fmla="*/ 3492612 w 3492612"/>
                <a:gd name="connsiteY6" fmla="*/ 4664175 h 5235687"/>
                <a:gd name="connsiteX7" fmla="*/ 3325220 w 3492612"/>
                <a:gd name="connsiteY7" fmla="*/ 5068295 h 5235687"/>
                <a:gd name="connsiteX8" fmla="*/ 2921100 w 3492612"/>
                <a:gd name="connsiteY8" fmla="*/ 5235687 h 5235687"/>
                <a:gd name="connsiteX9" fmla="*/ 635124 w 3492612"/>
                <a:gd name="connsiteY9" fmla="*/ 5235687 h 5235687"/>
                <a:gd name="connsiteX10" fmla="*/ 231004 w 3492612"/>
                <a:gd name="connsiteY10" fmla="*/ 5068295 h 5235687"/>
                <a:gd name="connsiteX11" fmla="*/ 63612 w 3492612"/>
                <a:gd name="connsiteY11" fmla="*/ 4664175 h 5235687"/>
                <a:gd name="connsiteX12" fmla="*/ 63612 w 3492612"/>
                <a:gd name="connsiteY12" fmla="*/ 644649 h 5235687"/>
                <a:gd name="connsiteX0" fmla="*/ 63612 w 3492612"/>
                <a:gd name="connsiteY0" fmla="*/ 644649 h 5235687"/>
                <a:gd name="connsiteX1" fmla="*/ 107180 w 3492612"/>
                <a:gd name="connsiteY1" fmla="*/ 107179 h 5235687"/>
                <a:gd name="connsiteX2" fmla="*/ 635125 w 3492612"/>
                <a:gd name="connsiteY2" fmla="*/ 73138 h 5235687"/>
                <a:gd name="connsiteX3" fmla="*/ 2578200 w 3492612"/>
                <a:gd name="connsiteY3" fmla="*/ 225537 h 5235687"/>
                <a:gd name="connsiteX4" fmla="*/ 3325220 w 3492612"/>
                <a:gd name="connsiteY4" fmla="*/ 240530 h 5235687"/>
                <a:gd name="connsiteX5" fmla="*/ 3492611 w 3492612"/>
                <a:gd name="connsiteY5" fmla="*/ 644650 h 5235687"/>
                <a:gd name="connsiteX6" fmla="*/ 3492612 w 3492612"/>
                <a:gd name="connsiteY6" fmla="*/ 4664175 h 5235687"/>
                <a:gd name="connsiteX7" fmla="*/ 3325220 w 3492612"/>
                <a:gd name="connsiteY7" fmla="*/ 5068295 h 5235687"/>
                <a:gd name="connsiteX8" fmla="*/ 2921100 w 3492612"/>
                <a:gd name="connsiteY8" fmla="*/ 5235687 h 5235687"/>
                <a:gd name="connsiteX9" fmla="*/ 635124 w 3492612"/>
                <a:gd name="connsiteY9" fmla="*/ 5235687 h 5235687"/>
                <a:gd name="connsiteX10" fmla="*/ 231004 w 3492612"/>
                <a:gd name="connsiteY10" fmla="*/ 5068295 h 5235687"/>
                <a:gd name="connsiteX11" fmla="*/ 63612 w 3492612"/>
                <a:gd name="connsiteY11" fmla="*/ 4664175 h 5235687"/>
                <a:gd name="connsiteX12" fmla="*/ 63612 w 3492612"/>
                <a:gd name="connsiteY12" fmla="*/ 644649 h 5235687"/>
                <a:gd name="connsiteX0" fmla="*/ 63612 w 3492612"/>
                <a:gd name="connsiteY0" fmla="*/ 644649 h 5235687"/>
                <a:gd name="connsiteX1" fmla="*/ 107180 w 3492612"/>
                <a:gd name="connsiteY1" fmla="*/ 107179 h 5235687"/>
                <a:gd name="connsiteX2" fmla="*/ 635125 w 3492612"/>
                <a:gd name="connsiteY2" fmla="*/ 73138 h 5235687"/>
                <a:gd name="connsiteX3" fmla="*/ 2578200 w 3492612"/>
                <a:gd name="connsiteY3" fmla="*/ 225537 h 5235687"/>
                <a:gd name="connsiteX4" fmla="*/ 2858495 w 3492612"/>
                <a:gd name="connsiteY4" fmla="*/ 288155 h 5235687"/>
                <a:gd name="connsiteX5" fmla="*/ 3492611 w 3492612"/>
                <a:gd name="connsiteY5" fmla="*/ 644650 h 5235687"/>
                <a:gd name="connsiteX6" fmla="*/ 3492612 w 3492612"/>
                <a:gd name="connsiteY6" fmla="*/ 4664175 h 5235687"/>
                <a:gd name="connsiteX7" fmla="*/ 3325220 w 3492612"/>
                <a:gd name="connsiteY7" fmla="*/ 5068295 h 5235687"/>
                <a:gd name="connsiteX8" fmla="*/ 2921100 w 3492612"/>
                <a:gd name="connsiteY8" fmla="*/ 5235687 h 5235687"/>
                <a:gd name="connsiteX9" fmla="*/ 635124 w 3492612"/>
                <a:gd name="connsiteY9" fmla="*/ 5235687 h 5235687"/>
                <a:gd name="connsiteX10" fmla="*/ 231004 w 3492612"/>
                <a:gd name="connsiteY10" fmla="*/ 5068295 h 5235687"/>
                <a:gd name="connsiteX11" fmla="*/ 63612 w 3492612"/>
                <a:gd name="connsiteY11" fmla="*/ 4664175 h 5235687"/>
                <a:gd name="connsiteX12" fmla="*/ 63612 w 3492612"/>
                <a:gd name="connsiteY12" fmla="*/ 644649 h 5235687"/>
                <a:gd name="connsiteX0" fmla="*/ 63612 w 3492612"/>
                <a:gd name="connsiteY0" fmla="*/ 644649 h 5235687"/>
                <a:gd name="connsiteX1" fmla="*/ 107180 w 3492612"/>
                <a:gd name="connsiteY1" fmla="*/ 107179 h 5235687"/>
                <a:gd name="connsiteX2" fmla="*/ 635125 w 3492612"/>
                <a:gd name="connsiteY2" fmla="*/ 73138 h 5235687"/>
                <a:gd name="connsiteX3" fmla="*/ 2578200 w 3492612"/>
                <a:gd name="connsiteY3" fmla="*/ 225537 h 5235687"/>
                <a:gd name="connsiteX4" fmla="*/ 2858495 w 3492612"/>
                <a:gd name="connsiteY4" fmla="*/ 288155 h 5235687"/>
                <a:gd name="connsiteX5" fmla="*/ 3006836 w 3492612"/>
                <a:gd name="connsiteY5" fmla="*/ 539875 h 5235687"/>
                <a:gd name="connsiteX6" fmla="*/ 3492612 w 3492612"/>
                <a:gd name="connsiteY6" fmla="*/ 4664175 h 5235687"/>
                <a:gd name="connsiteX7" fmla="*/ 3325220 w 3492612"/>
                <a:gd name="connsiteY7" fmla="*/ 5068295 h 5235687"/>
                <a:gd name="connsiteX8" fmla="*/ 2921100 w 3492612"/>
                <a:gd name="connsiteY8" fmla="*/ 5235687 h 5235687"/>
                <a:gd name="connsiteX9" fmla="*/ 635124 w 3492612"/>
                <a:gd name="connsiteY9" fmla="*/ 5235687 h 5235687"/>
                <a:gd name="connsiteX10" fmla="*/ 231004 w 3492612"/>
                <a:gd name="connsiteY10" fmla="*/ 5068295 h 5235687"/>
                <a:gd name="connsiteX11" fmla="*/ 63612 w 3492612"/>
                <a:gd name="connsiteY11" fmla="*/ 4664175 h 5235687"/>
                <a:gd name="connsiteX12" fmla="*/ 63612 w 3492612"/>
                <a:gd name="connsiteY12" fmla="*/ 644649 h 5235687"/>
                <a:gd name="connsiteX0" fmla="*/ 63612 w 3454512"/>
                <a:gd name="connsiteY0" fmla="*/ 644649 h 5638210"/>
                <a:gd name="connsiteX1" fmla="*/ 107180 w 3454512"/>
                <a:gd name="connsiteY1" fmla="*/ 107179 h 5638210"/>
                <a:gd name="connsiteX2" fmla="*/ 635125 w 3454512"/>
                <a:gd name="connsiteY2" fmla="*/ 73138 h 5638210"/>
                <a:gd name="connsiteX3" fmla="*/ 2578200 w 3454512"/>
                <a:gd name="connsiteY3" fmla="*/ 225537 h 5638210"/>
                <a:gd name="connsiteX4" fmla="*/ 2858495 w 3454512"/>
                <a:gd name="connsiteY4" fmla="*/ 288155 h 5638210"/>
                <a:gd name="connsiteX5" fmla="*/ 3006836 w 3454512"/>
                <a:gd name="connsiteY5" fmla="*/ 539875 h 5638210"/>
                <a:gd name="connsiteX6" fmla="*/ 3454512 w 3454512"/>
                <a:gd name="connsiteY6" fmla="*/ 1816200 h 5638210"/>
                <a:gd name="connsiteX7" fmla="*/ 3325220 w 3454512"/>
                <a:gd name="connsiteY7" fmla="*/ 5068295 h 5638210"/>
                <a:gd name="connsiteX8" fmla="*/ 2921100 w 3454512"/>
                <a:gd name="connsiteY8" fmla="*/ 5235687 h 5638210"/>
                <a:gd name="connsiteX9" fmla="*/ 635124 w 3454512"/>
                <a:gd name="connsiteY9" fmla="*/ 5235687 h 5638210"/>
                <a:gd name="connsiteX10" fmla="*/ 231004 w 3454512"/>
                <a:gd name="connsiteY10" fmla="*/ 5068295 h 5638210"/>
                <a:gd name="connsiteX11" fmla="*/ 63612 w 3454512"/>
                <a:gd name="connsiteY11" fmla="*/ 4664175 h 5638210"/>
                <a:gd name="connsiteX12" fmla="*/ 63612 w 3454512"/>
                <a:gd name="connsiteY12" fmla="*/ 644649 h 5638210"/>
                <a:gd name="connsiteX0" fmla="*/ 63612 w 3566522"/>
                <a:gd name="connsiteY0" fmla="*/ 644649 h 5235687"/>
                <a:gd name="connsiteX1" fmla="*/ 107180 w 3566522"/>
                <a:gd name="connsiteY1" fmla="*/ 107179 h 5235687"/>
                <a:gd name="connsiteX2" fmla="*/ 635125 w 3566522"/>
                <a:gd name="connsiteY2" fmla="*/ 73138 h 5235687"/>
                <a:gd name="connsiteX3" fmla="*/ 2578200 w 3566522"/>
                <a:gd name="connsiteY3" fmla="*/ 225537 h 5235687"/>
                <a:gd name="connsiteX4" fmla="*/ 2858495 w 3566522"/>
                <a:gd name="connsiteY4" fmla="*/ 288155 h 5235687"/>
                <a:gd name="connsiteX5" fmla="*/ 3006836 w 3566522"/>
                <a:gd name="connsiteY5" fmla="*/ 539875 h 5235687"/>
                <a:gd name="connsiteX6" fmla="*/ 3454512 w 3566522"/>
                <a:gd name="connsiteY6" fmla="*/ 1816200 h 5235687"/>
                <a:gd name="connsiteX7" fmla="*/ 3477620 w 3566522"/>
                <a:gd name="connsiteY7" fmla="*/ 2020295 h 5235687"/>
                <a:gd name="connsiteX8" fmla="*/ 2921100 w 3566522"/>
                <a:gd name="connsiteY8" fmla="*/ 5235687 h 5235687"/>
                <a:gd name="connsiteX9" fmla="*/ 635124 w 3566522"/>
                <a:gd name="connsiteY9" fmla="*/ 5235687 h 5235687"/>
                <a:gd name="connsiteX10" fmla="*/ 231004 w 3566522"/>
                <a:gd name="connsiteY10" fmla="*/ 5068295 h 5235687"/>
                <a:gd name="connsiteX11" fmla="*/ 63612 w 3566522"/>
                <a:gd name="connsiteY11" fmla="*/ 4664175 h 5235687"/>
                <a:gd name="connsiteX12" fmla="*/ 63612 w 3566522"/>
                <a:gd name="connsiteY12" fmla="*/ 644649 h 5235687"/>
                <a:gd name="connsiteX0" fmla="*/ 63612 w 3518897"/>
                <a:gd name="connsiteY0" fmla="*/ 644649 h 5235687"/>
                <a:gd name="connsiteX1" fmla="*/ 107180 w 3518897"/>
                <a:gd name="connsiteY1" fmla="*/ 107179 h 5235687"/>
                <a:gd name="connsiteX2" fmla="*/ 635125 w 3518897"/>
                <a:gd name="connsiteY2" fmla="*/ 73138 h 5235687"/>
                <a:gd name="connsiteX3" fmla="*/ 2578200 w 3518897"/>
                <a:gd name="connsiteY3" fmla="*/ 225537 h 5235687"/>
                <a:gd name="connsiteX4" fmla="*/ 2858495 w 3518897"/>
                <a:gd name="connsiteY4" fmla="*/ 288155 h 5235687"/>
                <a:gd name="connsiteX5" fmla="*/ 3006836 w 3518897"/>
                <a:gd name="connsiteY5" fmla="*/ 539875 h 5235687"/>
                <a:gd name="connsiteX6" fmla="*/ 3454512 w 3518897"/>
                <a:gd name="connsiteY6" fmla="*/ 1816200 h 5235687"/>
                <a:gd name="connsiteX7" fmla="*/ 3477620 w 3518897"/>
                <a:gd name="connsiteY7" fmla="*/ 2020295 h 5235687"/>
                <a:gd name="connsiteX8" fmla="*/ 3206850 w 3518897"/>
                <a:gd name="connsiteY8" fmla="*/ 2301987 h 5235687"/>
                <a:gd name="connsiteX9" fmla="*/ 635124 w 3518897"/>
                <a:gd name="connsiteY9" fmla="*/ 5235687 h 5235687"/>
                <a:gd name="connsiteX10" fmla="*/ 231004 w 3518897"/>
                <a:gd name="connsiteY10" fmla="*/ 5068295 h 5235687"/>
                <a:gd name="connsiteX11" fmla="*/ 63612 w 3518897"/>
                <a:gd name="connsiteY11" fmla="*/ 4664175 h 5235687"/>
                <a:gd name="connsiteX12" fmla="*/ 63612 w 3518897"/>
                <a:gd name="connsiteY12" fmla="*/ 644649 h 5235687"/>
                <a:gd name="connsiteX0" fmla="*/ 63612 w 3518897"/>
                <a:gd name="connsiteY0" fmla="*/ 644649 h 5115922"/>
                <a:gd name="connsiteX1" fmla="*/ 107180 w 3518897"/>
                <a:gd name="connsiteY1" fmla="*/ 107179 h 5115922"/>
                <a:gd name="connsiteX2" fmla="*/ 635125 w 3518897"/>
                <a:gd name="connsiteY2" fmla="*/ 73138 h 5115922"/>
                <a:gd name="connsiteX3" fmla="*/ 2578200 w 3518897"/>
                <a:gd name="connsiteY3" fmla="*/ 225537 h 5115922"/>
                <a:gd name="connsiteX4" fmla="*/ 2858495 w 3518897"/>
                <a:gd name="connsiteY4" fmla="*/ 288155 h 5115922"/>
                <a:gd name="connsiteX5" fmla="*/ 3006836 w 3518897"/>
                <a:gd name="connsiteY5" fmla="*/ 539875 h 5115922"/>
                <a:gd name="connsiteX6" fmla="*/ 3454512 w 3518897"/>
                <a:gd name="connsiteY6" fmla="*/ 1816200 h 5115922"/>
                <a:gd name="connsiteX7" fmla="*/ 3477620 w 3518897"/>
                <a:gd name="connsiteY7" fmla="*/ 2020295 h 5115922"/>
                <a:gd name="connsiteX8" fmla="*/ 3206850 w 3518897"/>
                <a:gd name="connsiteY8" fmla="*/ 2301987 h 5115922"/>
                <a:gd name="connsiteX9" fmla="*/ 625599 w 3518897"/>
                <a:gd name="connsiteY9" fmla="*/ 4949937 h 5115922"/>
                <a:gd name="connsiteX10" fmla="*/ 231004 w 3518897"/>
                <a:gd name="connsiteY10" fmla="*/ 5068295 h 5115922"/>
                <a:gd name="connsiteX11" fmla="*/ 63612 w 3518897"/>
                <a:gd name="connsiteY11" fmla="*/ 4664175 h 5115922"/>
                <a:gd name="connsiteX12" fmla="*/ 63612 w 3518897"/>
                <a:gd name="connsiteY12" fmla="*/ 644649 h 5115922"/>
                <a:gd name="connsiteX0" fmla="*/ 63612 w 3518897"/>
                <a:gd name="connsiteY0" fmla="*/ 644649 h 4992097"/>
                <a:gd name="connsiteX1" fmla="*/ 107180 w 3518897"/>
                <a:gd name="connsiteY1" fmla="*/ 107179 h 4992097"/>
                <a:gd name="connsiteX2" fmla="*/ 635125 w 3518897"/>
                <a:gd name="connsiteY2" fmla="*/ 73138 h 4992097"/>
                <a:gd name="connsiteX3" fmla="*/ 2578200 w 3518897"/>
                <a:gd name="connsiteY3" fmla="*/ 225537 h 4992097"/>
                <a:gd name="connsiteX4" fmla="*/ 2858495 w 3518897"/>
                <a:gd name="connsiteY4" fmla="*/ 288155 h 4992097"/>
                <a:gd name="connsiteX5" fmla="*/ 3006836 w 3518897"/>
                <a:gd name="connsiteY5" fmla="*/ 539875 h 4992097"/>
                <a:gd name="connsiteX6" fmla="*/ 3454512 w 3518897"/>
                <a:gd name="connsiteY6" fmla="*/ 1816200 h 4992097"/>
                <a:gd name="connsiteX7" fmla="*/ 3477620 w 3518897"/>
                <a:gd name="connsiteY7" fmla="*/ 2020295 h 4992097"/>
                <a:gd name="connsiteX8" fmla="*/ 3206850 w 3518897"/>
                <a:gd name="connsiteY8" fmla="*/ 2301987 h 4992097"/>
                <a:gd name="connsiteX9" fmla="*/ 625599 w 3518897"/>
                <a:gd name="connsiteY9" fmla="*/ 4949937 h 4992097"/>
                <a:gd name="connsiteX10" fmla="*/ 107179 w 3518897"/>
                <a:gd name="connsiteY10" fmla="*/ 4944470 h 4992097"/>
                <a:gd name="connsiteX11" fmla="*/ 63612 w 3518897"/>
                <a:gd name="connsiteY11" fmla="*/ 4664175 h 4992097"/>
                <a:gd name="connsiteX12" fmla="*/ 63612 w 3518897"/>
                <a:gd name="connsiteY12" fmla="*/ 644649 h 4992097"/>
                <a:gd name="connsiteX0" fmla="*/ 63612 w 3518897"/>
                <a:gd name="connsiteY0" fmla="*/ 644649 h 5074647"/>
                <a:gd name="connsiteX1" fmla="*/ 107180 w 3518897"/>
                <a:gd name="connsiteY1" fmla="*/ 107179 h 5074647"/>
                <a:gd name="connsiteX2" fmla="*/ 635125 w 3518897"/>
                <a:gd name="connsiteY2" fmla="*/ 73138 h 5074647"/>
                <a:gd name="connsiteX3" fmla="*/ 2578200 w 3518897"/>
                <a:gd name="connsiteY3" fmla="*/ 225537 h 5074647"/>
                <a:gd name="connsiteX4" fmla="*/ 2858495 w 3518897"/>
                <a:gd name="connsiteY4" fmla="*/ 288155 h 5074647"/>
                <a:gd name="connsiteX5" fmla="*/ 3006836 w 3518897"/>
                <a:gd name="connsiteY5" fmla="*/ 539875 h 5074647"/>
                <a:gd name="connsiteX6" fmla="*/ 3454512 w 3518897"/>
                <a:gd name="connsiteY6" fmla="*/ 1816200 h 5074647"/>
                <a:gd name="connsiteX7" fmla="*/ 3477620 w 3518897"/>
                <a:gd name="connsiteY7" fmla="*/ 2020295 h 5074647"/>
                <a:gd name="connsiteX8" fmla="*/ 3206850 w 3518897"/>
                <a:gd name="connsiteY8" fmla="*/ 2301987 h 5074647"/>
                <a:gd name="connsiteX9" fmla="*/ 625599 w 3518897"/>
                <a:gd name="connsiteY9" fmla="*/ 4949937 h 5074647"/>
                <a:gd name="connsiteX10" fmla="*/ 107179 w 3518897"/>
                <a:gd name="connsiteY10" fmla="*/ 4944470 h 5074647"/>
                <a:gd name="connsiteX11" fmla="*/ 130287 w 3518897"/>
                <a:gd name="connsiteY11" fmla="*/ 4168875 h 5074647"/>
                <a:gd name="connsiteX12" fmla="*/ 63612 w 3518897"/>
                <a:gd name="connsiteY12" fmla="*/ 644649 h 5074647"/>
                <a:gd name="connsiteX0" fmla="*/ 91372 w 3499032"/>
                <a:gd name="connsiteY0" fmla="*/ 632722 h 5062720"/>
                <a:gd name="connsiteX1" fmla="*/ 87315 w 3499032"/>
                <a:gd name="connsiteY1" fmla="*/ 95252 h 5062720"/>
                <a:gd name="connsiteX2" fmla="*/ 615260 w 3499032"/>
                <a:gd name="connsiteY2" fmla="*/ 61211 h 5062720"/>
                <a:gd name="connsiteX3" fmla="*/ 2558335 w 3499032"/>
                <a:gd name="connsiteY3" fmla="*/ 213610 h 5062720"/>
                <a:gd name="connsiteX4" fmla="*/ 2838630 w 3499032"/>
                <a:gd name="connsiteY4" fmla="*/ 276228 h 5062720"/>
                <a:gd name="connsiteX5" fmla="*/ 2986971 w 3499032"/>
                <a:gd name="connsiteY5" fmla="*/ 527948 h 5062720"/>
                <a:gd name="connsiteX6" fmla="*/ 3434647 w 3499032"/>
                <a:gd name="connsiteY6" fmla="*/ 1804273 h 5062720"/>
                <a:gd name="connsiteX7" fmla="*/ 3457755 w 3499032"/>
                <a:gd name="connsiteY7" fmla="*/ 2008368 h 5062720"/>
                <a:gd name="connsiteX8" fmla="*/ 3186985 w 3499032"/>
                <a:gd name="connsiteY8" fmla="*/ 2290060 h 5062720"/>
                <a:gd name="connsiteX9" fmla="*/ 605734 w 3499032"/>
                <a:gd name="connsiteY9" fmla="*/ 4938010 h 5062720"/>
                <a:gd name="connsiteX10" fmla="*/ 87314 w 3499032"/>
                <a:gd name="connsiteY10" fmla="*/ 4932543 h 5062720"/>
                <a:gd name="connsiteX11" fmla="*/ 110422 w 3499032"/>
                <a:gd name="connsiteY11" fmla="*/ 4156948 h 5062720"/>
                <a:gd name="connsiteX12" fmla="*/ 91372 w 3499032"/>
                <a:gd name="connsiteY12" fmla="*/ 632722 h 5062720"/>
                <a:gd name="connsiteX0" fmla="*/ 105660 w 3494270"/>
                <a:gd name="connsiteY0" fmla="*/ 4156948 h 5062720"/>
                <a:gd name="connsiteX1" fmla="*/ 82553 w 3494270"/>
                <a:gd name="connsiteY1" fmla="*/ 95252 h 5062720"/>
                <a:gd name="connsiteX2" fmla="*/ 610498 w 3494270"/>
                <a:gd name="connsiteY2" fmla="*/ 61211 h 5062720"/>
                <a:gd name="connsiteX3" fmla="*/ 2553573 w 3494270"/>
                <a:gd name="connsiteY3" fmla="*/ 213610 h 5062720"/>
                <a:gd name="connsiteX4" fmla="*/ 2833868 w 3494270"/>
                <a:gd name="connsiteY4" fmla="*/ 276228 h 5062720"/>
                <a:gd name="connsiteX5" fmla="*/ 2982209 w 3494270"/>
                <a:gd name="connsiteY5" fmla="*/ 527948 h 5062720"/>
                <a:gd name="connsiteX6" fmla="*/ 3429885 w 3494270"/>
                <a:gd name="connsiteY6" fmla="*/ 1804273 h 5062720"/>
                <a:gd name="connsiteX7" fmla="*/ 3452993 w 3494270"/>
                <a:gd name="connsiteY7" fmla="*/ 2008368 h 5062720"/>
                <a:gd name="connsiteX8" fmla="*/ 3182223 w 3494270"/>
                <a:gd name="connsiteY8" fmla="*/ 2290060 h 5062720"/>
                <a:gd name="connsiteX9" fmla="*/ 600972 w 3494270"/>
                <a:gd name="connsiteY9" fmla="*/ 4938010 h 5062720"/>
                <a:gd name="connsiteX10" fmla="*/ 82552 w 3494270"/>
                <a:gd name="connsiteY10" fmla="*/ 4932543 h 5062720"/>
                <a:gd name="connsiteX11" fmla="*/ 105660 w 3494270"/>
                <a:gd name="connsiteY11" fmla="*/ 4156948 h 5062720"/>
                <a:gd name="connsiteX0" fmla="*/ 87990 w 3499708"/>
                <a:gd name="connsiteY0" fmla="*/ 4932543 h 5739669"/>
                <a:gd name="connsiteX1" fmla="*/ 87991 w 3499708"/>
                <a:gd name="connsiteY1" fmla="*/ 95252 h 5739669"/>
                <a:gd name="connsiteX2" fmla="*/ 615936 w 3499708"/>
                <a:gd name="connsiteY2" fmla="*/ 61211 h 5739669"/>
                <a:gd name="connsiteX3" fmla="*/ 2559011 w 3499708"/>
                <a:gd name="connsiteY3" fmla="*/ 213610 h 5739669"/>
                <a:gd name="connsiteX4" fmla="*/ 2839306 w 3499708"/>
                <a:gd name="connsiteY4" fmla="*/ 276228 h 5739669"/>
                <a:gd name="connsiteX5" fmla="*/ 2987647 w 3499708"/>
                <a:gd name="connsiteY5" fmla="*/ 527948 h 5739669"/>
                <a:gd name="connsiteX6" fmla="*/ 3435323 w 3499708"/>
                <a:gd name="connsiteY6" fmla="*/ 1804273 h 5739669"/>
                <a:gd name="connsiteX7" fmla="*/ 3458431 w 3499708"/>
                <a:gd name="connsiteY7" fmla="*/ 2008368 h 5739669"/>
                <a:gd name="connsiteX8" fmla="*/ 3187661 w 3499708"/>
                <a:gd name="connsiteY8" fmla="*/ 2290060 h 5739669"/>
                <a:gd name="connsiteX9" fmla="*/ 606410 w 3499708"/>
                <a:gd name="connsiteY9" fmla="*/ 4938010 h 5739669"/>
                <a:gd name="connsiteX10" fmla="*/ 87990 w 3499708"/>
                <a:gd name="connsiteY10" fmla="*/ 4932543 h 5739669"/>
                <a:gd name="connsiteX0" fmla="*/ 87990 w 3499708"/>
                <a:gd name="connsiteY0" fmla="*/ 4932543 h 5739669"/>
                <a:gd name="connsiteX1" fmla="*/ 87991 w 3499708"/>
                <a:gd name="connsiteY1" fmla="*/ 95252 h 5739669"/>
                <a:gd name="connsiteX2" fmla="*/ 615936 w 3499708"/>
                <a:gd name="connsiteY2" fmla="*/ 61211 h 5739669"/>
                <a:gd name="connsiteX3" fmla="*/ 2559011 w 3499708"/>
                <a:gd name="connsiteY3" fmla="*/ 213610 h 5739669"/>
                <a:gd name="connsiteX4" fmla="*/ 2839306 w 3499708"/>
                <a:gd name="connsiteY4" fmla="*/ 276228 h 5739669"/>
                <a:gd name="connsiteX5" fmla="*/ 2987647 w 3499708"/>
                <a:gd name="connsiteY5" fmla="*/ 527948 h 5739669"/>
                <a:gd name="connsiteX6" fmla="*/ 3435323 w 3499708"/>
                <a:gd name="connsiteY6" fmla="*/ 1804273 h 5739669"/>
                <a:gd name="connsiteX7" fmla="*/ 3458431 w 3499708"/>
                <a:gd name="connsiteY7" fmla="*/ 2008368 h 5739669"/>
                <a:gd name="connsiteX8" fmla="*/ 3187661 w 3499708"/>
                <a:gd name="connsiteY8" fmla="*/ 2290060 h 5739669"/>
                <a:gd name="connsiteX9" fmla="*/ 606410 w 3499708"/>
                <a:gd name="connsiteY9" fmla="*/ 4938010 h 5739669"/>
                <a:gd name="connsiteX10" fmla="*/ 87990 w 3499708"/>
                <a:gd name="connsiteY10" fmla="*/ 4932543 h 5739669"/>
                <a:gd name="connsiteX0" fmla="*/ 87990 w 3499708"/>
                <a:gd name="connsiteY0" fmla="*/ 4932543 h 4958619"/>
                <a:gd name="connsiteX1" fmla="*/ 87991 w 3499708"/>
                <a:gd name="connsiteY1" fmla="*/ 95252 h 4958619"/>
                <a:gd name="connsiteX2" fmla="*/ 615936 w 3499708"/>
                <a:gd name="connsiteY2" fmla="*/ 61211 h 4958619"/>
                <a:gd name="connsiteX3" fmla="*/ 2559011 w 3499708"/>
                <a:gd name="connsiteY3" fmla="*/ 213610 h 4958619"/>
                <a:gd name="connsiteX4" fmla="*/ 2839306 w 3499708"/>
                <a:gd name="connsiteY4" fmla="*/ 276228 h 4958619"/>
                <a:gd name="connsiteX5" fmla="*/ 2987647 w 3499708"/>
                <a:gd name="connsiteY5" fmla="*/ 527948 h 4958619"/>
                <a:gd name="connsiteX6" fmla="*/ 3435323 w 3499708"/>
                <a:gd name="connsiteY6" fmla="*/ 1804273 h 4958619"/>
                <a:gd name="connsiteX7" fmla="*/ 3458431 w 3499708"/>
                <a:gd name="connsiteY7" fmla="*/ 2008368 h 4958619"/>
                <a:gd name="connsiteX8" fmla="*/ 3187661 w 3499708"/>
                <a:gd name="connsiteY8" fmla="*/ 2290060 h 4958619"/>
                <a:gd name="connsiteX9" fmla="*/ 606410 w 3499708"/>
                <a:gd name="connsiteY9" fmla="*/ 4938010 h 4958619"/>
                <a:gd name="connsiteX10" fmla="*/ 87990 w 3499708"/>
                <a:gd name="connsiteY10" fmla="*/ 4932543 h 4958619"/>
                <a:gd name="connsiteX0" fmla="*/ 87990 w 3499708"/>
                <a:gd name="connsiteY0" fmla="*/ 4932543 h 4938010"/>
                <a:gd name="connsiteX1" fmla="*/ 87991 w 3499708"/>
                <a:gd name="connsiteY1" fmla="*/ 95252 h 4938010"/>
                <a:gd name="connsiteX2" fmla="*/ 615936 w 3499708"/>
                <a:gd name="connsiteY2" fmla="*/ 61211 h 4938010"/>
                <a:gd name="connsiteX3" fmla="*/ 2559011 w 3499708"/>
                <a:gd name="connsiteY3" fmla="*/ 213610 h 4938010"/>
                <a:gd name="connsiteX4" fmla="*/ 2839306 w 3499708"/>
                <a:gd name="connsiteY4" fmla="*/ 276228 h 4938010"/>
                <a:gd name="connsiteX5" fmla="*/ 2987647 w 3499708"/>
                <a:gd name="connsiteY5" fmla="*/ 527948 h 4938010"/>
                <a:gd name="connsiteX6" fmla="*/ 3435323 w 3499708"/>
                <a:gd name="connsiteY6" fmla="*/ 1804273 h 4938010"/>
                <a:gd name="connsiteX7" fmla="*/ 3458431 w 3499708"/>
                <a:gd name="connsiteY7" fmla="*/ 2008368 h 4938010"/>
                <a:gd name="connsiteX8" fmla="*/ 3187661 w 3499708"/>
                <a:gd name="connsiteY8" fmla="*/ 2290060 h 4938010"/>
                <a:gd name="connsiteX9" fmla="*/ 606410 w 3499708"/>
                <a:gd name="connsiteY9" fmla="*/ 4938010 h 4938010"/>
                <a:gd name="connsiteX10" fmla="*/ 87990 w 3499708"/>
                <a:gd name="connsiteY10" fmla="*/ 4932543 h 4938010"/>
                <a:gd name="connsiteX0" fmla="*/ 87990 w 3499708"/>
                <a:gd name="connsiteY0" fmla="*/ 4932543 h 4938010"/>
                <a:gd name="connsiteX1" fmla="*/ 87991 w 3499708"/>
                <a:gd name="connsiteY1" fmla="*/ 95252 h 4938010"/>
                <a:gd name="connsiteX2" fmla="*/ 615936 w 3499708"/>
                <a:gd name="connsiteY2" fmla="*/ 61211 h 4938010"/>
                <a:gd name="connsiteX3" fmla="*/ 2559011 w 3499708"/>
                <a:gd name="connsiteY3" fmla="*/ 213610 h 4938010"/>
                <a:gd name="connsiteX4" fmla="*/ 2839306 w 3499708"/>
                <a:gd name="connsiteY4" fmla="*/ 276228 h 4938010"/>
                <a:gd name="connsiteX5" fmla="*/ 2987647 w 3499708"/>
                <a:gd name="connsiteY5" fmla="*/ 527948 h 4938010"/>
                <a:gd name="connsiteX6" fmla="*/ 3435323 w 3499708"/>
                <a:gd name="connsiteY6" fmla="*/ 1804273 h 4938010"/>
                <a:gd name="connsiteX7" fmla="*/ 3458431 w 3499708"/>
                <a:gd name="connsiteY7" fmla="*/ 2008368 h 4938010"/>
                <a:gd name="connsiteX8" fmla="*/ 3187661 w 3499708"/>
                <a:gd name="connsiteY8" fmla="*/ 2290060 h 4938010"/>
                <a:gd name="connsiteX9" fmla="*/ 634985 w 3499708"/>
                <a:gd name="connsiteY9" fmla="*/ 4938010 h 4938010"/>
                <a:gd name="connsiteX10" fmla="*/ 87990 w 3499708"/>
                <a:gd name="connsiteY10" fmla="*/ 4932543 h 4938010"/>
                <a:gd name="connsiteX0" fmla="*/ 87990 w 3499708"/>
                <a:gd name="connsiteY0" fmla="*/ 4932543 h 4938010"/>
                <a:gd name="connsiteX1" fmla="*/ 87991 w 3499708"/>
                <a:gd name="connsiteY1" fmla="*/ 95252 h 4938010"/>
                <a:gd name="connsiteX2" fmla="*/ 615936 w 3499708"/>
                <a:gd name="connsiteY2" fmla="*/ 61211 h 4938010"/>
                <a:gd name="connsiteX3" fmla="*/ 2559011 w 3499708"/>
                <a:gd name="connsiteY3" fmla="*/ 213610 h 4938010"/>
                <a:gd name="connsiteX4" fmla="*/ 2839306 w 3499708"/>
                <a:gd name="connsiteY4" fmla="*/ 276228 h 4938010"/>
                <a:gd name="connsiteX5" fmla="*/ 2987647 w 3499708"/>
                <a:gd name="connsiteY5" fmla="*/ 527948 h 4938010"/>
                <a:gd name="connsiteX6" fmla="*/ 3435323 w 3499708"/>
                <a:gd name="connsiteY6" fmla="*/ 1804273 h 4938010"/>
                <a:gd name="connsiteX7" fmla="*/ 3458431 w 3499708"/>
                <a:gd name="connsiteY7" fmla="*/ 2008368 h 4938010"/>
                <a:gd name="connsiteX8" fmla="*/ 3187661 w 3499708"/>
                <a:gd name="connsiteY8" fmla="*/ 2290060 h 4938010"/>
                <a:gd name="connsiteX9" fmla="*/ 634985 w 3499708"/>
                <a:gd name="connsiteY9" fmla="*/ 4938010 h 4938010"/>
                <a:gd name="connsiteX10" fmla="*/ 87990 w 3499708"/>
                <a:gd name="connsiteY10" fmla="*/ 4932543 h 4938010"/>
                <a:gd name="connsiteX0" fmla="*/ 87990 w 3499708"/>
                <a:gd name="connsiteY0" fmla="*/ 4932543 h 4938010"/>
                <a:gd name="connsiteX1" fmla="*/ 87991 w 3499708"/>
                <a:gd name="connsiteY1" fmla="*/ 95252 h 4938010"/>
                <a:gd name="connsiteX2" fmla="*/ 615936 w 3499708"/>
                <a:gd name="connsiteY2" fmla="*/ 61211 h 4938010"/>
                <a:gd name="connsiteX3" fmla="*/ 2559011 w 3499708"/>
                <a:gd name="connsiteY3" fmla="*/ 213610 h 4938010"/>
                <a:gd name="connsiteX4" fmla="*/ 2839306 w 3499708"/>
                <a:gd name="connsiteY4" fmla="*/ 276228 h 4938010"/>
                <a:gd name="connsiteX5" fmla="*/ 2987647 w 3499708"/>
                <a:gd name="connsiteY5" fmla="*/ 527948 h 4938010"/>
                <a:gd name="connsiteX6" fmla="*/ 3435323 w 3499708"/>
                <a:gd name="connsiteY6" fmla="*/ 1804273 h 4938010"/>
                <a:gd name="connsiteX7" fmla="*/ 3458431 w 3499708"/>
                <a:gd name="connsiteY7" fmla="*/ 2008368 h 4938010"/>
                <a:gd name="connsiteX8" fmla="*/ 3187661 w 3499708"/>
                <a:gd name="connsiteY8" fmla="*/ 2290060 h 4938010"/>
                <a:gd name="connsiteX9" fmla="*/ 634985 w 3499708"/>
                <a:gd name="connsiteY9" fmla="*/ 4938010 h 4938010"/>
                <a:gd name="connsiteX10" fmla="*/ 87990 w 3499708"/>
                <a:gd name="connsiteY10" fmla="*/ 4932543 h 4938010"/>
                <a:gd name="connsiteX0" fmla="*/ 87990 w 3499708"/>
                <a:gd name="connsiteY0" fmla="*/ 4932543 h 4938010"/>
                <a:gd name="connsiteX1" fmla="*/ 87991 w 3499708"/>
                <a:gd name="connsiteY1" fmla="*/ 95252 h 4938010"/>
                <a:gd name="connsiteX2" fmla="*/ 615936 w 3499708"/>
                <a:gd name="connsiteY2" fmla="*/ 61211 h 4938010"/>
                <a:gd name="connsiteX3" fmla="*/ 2559011 w 3499708"/>
                <a:gd name="connsiteY3" fmla="*/ 213610 h 4938010"/>
                <a:gd name="connsiteX4" fmla="*/ 2839306 w 3499708"/>
                <a:gd name="connsiteY4" fmla="*/ 276228 h 4938010"/>
                <a:gd name="connsiteX5" fmla="*/ 2987647 w 3499708"/>
                <a:gd name="connsiteY5" fmla="*/ 527948 h 4938010"/>
                <a:gd name="connsiteX6" fmla="*/ 3435323 w 3499708"/>
                <a:gd name="connsiteY6" fmla="*/ 1804273 h 4938010"/>
                <a:gd name="connsiteX7" fmla="*/ 3458431 w 3499708"/>
                <a:gd name="connsiteY7" fmla="*/ 2008368 h 4938010"/>
                <a:gd name="connsiteX8" fmla="*/ 3187661 w 3499708"/>
                <a:gd name="connsiteY8" fmla="*/ 2290060 h 4938010"/>
                <a:gd name="connsiteX9" fmla="*/ 634985 w 3499708"/>
                <a:gd name="connsiteY9" fmla="*/ 4938010 h 4938010"/>
                <a:gd name="connsiteX10" fmla="*/ 87990 w 3499708"/>
                <a:gd name="connsiteY10" fmla="*/ 4932543 h 4938010"/>
                <a:gd name="connsiteX0" fmla="*/ 87990 w 3499708"/>
                <a:gd name="connsiteY0" fmla="*/ 4932543 h 4938010"/>
                <a:gd name="connsiteX1" fmla="*/ 87991 w 3499708"/>
                <a:gd name="connsiteY1" fmla="*/ 95252 h 4938010"/>
                <a:gd name="connsiteX2" fmla="*/ 615936 w 3499708"/>
                <a:gd name="connsiteY2" fmla="*/ 61211 h 4938010"/>
                <a:gd name="connsiteX3" fmla="*/ 2559011 w 3499708"/>
                <a:gd name="connsiteY3" fmla="*/ 213610 h 4938010"/>
                <a:gd name="connsiteX4" fmla="*/ 2839306 w 3499708"/>
                <a:gd name="connsiteY4" fmla="*/ 276228 h 4938010"/>
                <a:gd name="connsiteX5" fmla="*/ 2987647 w 3499708"/>
                <a:gd name="connsiteY5" fmla="*/ 527948 h 4938010"/>
                <a:gd name="connsiteX6" fmla="*/ 3435323 w 3499708"/>
                <a:gd name="connsiteY6" fmla="*/ 1804273 h 4938010"/>
                <a:gd name="connsiteX7" fmla="*/ 3458431 w 3499708"/>
                <a:gd name="connsiteY7" fmla="*/ 2008368 h 4938010"/>
                <a:gd name="connsiteX8" fmla="*/ 3187661 w 3499708"/>
                <a:gd name="connsiteY8" fmla="*/ 2290060 h 4938010"/>
                <a:gd name="connsiteX9" fmla="*/ 634985 w 3499708"/>
                <a:gd name="connsiteY9" fmla="*/ 4938010 h 4938010"/>
                <a:gd name="connsiteX10" fmla="*/ 87990 w 3499708"/>
                <a:gd name="connsiteY10" fmla="*/ 4932543 h 4938010"/>
                <a:gd name="connsiteX0" fmla="*/ 87990 w 3483833"/>
                <a:gd name="connsiteY0" fmla="*/ 4932543 h 4938010"/>
                <a:gd name="connsiteX1" fmla="*/ 87991 w 3483833"/>
                <a:gd name="connsiteY1" fmla="*/ 95252 h 4938010"/>
                <a:gd name="connsiteX2" fmla="*/ 615936 w 3483833"/>
                <a:gd name="connsiteY2" fmla="*/ 61211 h 4938010"/>
                <a:gd name="connsiteX3" fmla="*/ 2559011 w 3483833"/>
                <a:gd name="connsiteY3" fmla="*/ 213610 h 4938010"/>
                <a:gd name="connsiteX4" fmla="*/ 2839306 w 3483833"/>
                <a:gd name="connsiteY4" fmla="*/ 276228 h 4938010"/>
                <a:gd name="connsiteX5" fmla="*/ 2987647 w 3483833"/>
                <a:gd name="connsiteY5" fmla="*/ 527948 h 4938010"/>
                <a:gd name="connsiteX6" fmla="*/ 3340073 w 3483833"/>
                <a:gd name="connsiteY6" fmla="*/ 1585198 h 4938010"/>
                <a:gd name="connsiteX7" fmla="*/ 3458431 w 3483833"/>
                <a:gd name="connsiteY7" fmla="*/ 2008368 h 4938010"/>
                <a:gd name="connsiteX8" fmla="*/ 3187661 w 3483833"/>
                <a:gd name="connsiteY8" fmla="*/ 2290060 h 4938010"/>
                <a:gd name="connsiteX9" fmla="*/ 634985 w 3483833"/>
                <a:gd name="connsiteY9" fmla="*/ 4938010 h 4938010"/>
                <a:gd name="connsiteX10" fmla="*/ 87990 w 3483833"/>
                <a:gd name="connsiteY10" fmla="*/ 4932543 h 4938010"/>
                <a:gd name="connsiteX0" fmla="*/ 87990 w 3483833"/>
                <a:gd name="connsiteY0" fmla="*/ 4932543 h 4938010"/>
                <a:gd name="connsiteX1" fmla="*/ 87991 w 3483833"/>
                <a:gd name="connsiteY1" fmla="*/ 95252 h 4938010"/>
                <a:gd name="connsiteX2" fmla="*/ 615936 w 3483833"/>
                <a:gd name="connsiteY2" fmla="*/ 61211 h 4938010"/>
                <a:gd name="connsiteX3" fmla="*/ 2559011 w 3483833"/>
                <a:gd name="connsiteY3" fmla="*/ 213610 h 4938010"/>
                <a:gd name="connsiteX4" fmla="*/ 2839306 w 3483833"/>
                <a:gd name="connsiteY4" fmla="*/ 276228 h 4938010"/>
                <a:gd name="connsiteX5" fmla="*/ 2987647 w 3483833"/>
                <a:gd name="connsiteY5" fmla="*/ 527948 h 4938010"/>
                <a:gd name="connsiteX6" fmla="*/ 3340073 w 3483833"/>
                <a:gd name="connsiteY6" fmla="*/ 1585198 h 4938010"/>
                <a:gd name="connsiteX7" fmla="*/ 3458431 w 3483833"/>
                <a:gd name="connsiteY7" fmla="*/ 2008368 h 4938010"/>
                <a:gd name="connsiteX8" fmla="*/ 3187661 w 3483833"/>
                <a:gd name="connsiteY8" fmla="*/ 2290060 h 4938010"/>
                <a:gd name="connsiteX9" fmla="*/ 634985 w 3483833"/>
                <a:gd name="connsiteY9" fmla="*/ 4938010 h 4938010"/>
                <a:gd name="connsiteX10" fmla="*/ 87990 w 3483833"/>
                <a:gd name="connsiteY10" fmla="*/ 4932543 h 4938010"/>
                <a:gd name="connsiteX0" fmla="*/ 87990 w 3426683"/>
                <a:gd name="connsiteY0" fmla="*/ 4932543 h 4938010"/>
                <a:gd name="connsiteX1" fmla="*/ 87991 w 3426683"/>
                <a:gd name="connsiteY1" fmla="*/ 95252 h 4938010"/>
                <a:gd name="connsiteX2" fmla="*/ 615936 w 3426683"/>
                <a:gd name="connsiteY2" fmla="*/ 61211 h 4938010"/>
                <a:gd name="connsiteX3" fmla="*/ 2559011 w 3426683"/>
                <a:gd name="connsiteY3" fmla="*/ 213610 h 4938010"/>
                <a:gd name="connsiteX4" fmla="*/ 2839306 w 3426683"/>
                <a:gd name="connsiteY4" fmla="*/ 276228 h 4938010"/>
                <a:gd name="connsiteX5" fmla="*/ 2987647 w 3426683"/>
                <a:gd name="connsiteY5" fmla="*/ 527948 h 4938010"/>
                <a:gd name="connsiteX6" fmla="*/ 3340073 w 3426683"/>
                <a:gd name="connsiteY6" fmla="*/ 1585198 h 4938010"/>
                <a:gd name="connsiteX7" fmla="*/ 3401281 w 3426683"/>
                <a:gd name="connsiteY7" fmla="*/ 1951218 h 4938010"/>
                <a:gd name="connsiteX8" fmla="*/ 3187661 w 3426683"/>
                <a:gd name="connsiteY8" fmla="*/ 2290060 h 4938010"/>
                <a:gd name="connsiteX9" fmla="*/ 634985 w 3426683"/>
                <a:gd name="connsiteY9" fmla="*/ 4938010 h 4938010"/>
                <a:gd name="connsiteX10" fmla="*/ 87990 w 3426683"/>
                <a:gd name="connsiteY10" fmla="*/ 4932543 h 4938010"/>
                <a:gd name="connsiteX0" fmla="*/ 87990 w 3488596"/>
                <a:gd name="connsiteY0" fmla="*/ 4932543 h 4938010"/>
                <a:gd name="connsiteX1" fmla="*/ 87991 w 3488596"/>
                <a:gd name="connsiteY1" fmla="*/ 95252 h 4938010"/>
                <a:gd name="connsiteX2" fmla="*/ 615936 w 3488596"/>
                <a:gd name="connsiteY2" fmla="*/ 61211 h 4938010"/>
                <a:gd name="connsiteX3" fmla="*/ 2559011 w 3488596"/>
                <a:gd name="connsiteY3" fmla="*/ 213610 h 4938010"/>
                <a:gd name="connsiteX4" fmla="*/ 2839306 w 3488596"/>
                <a:gd name="connsiteY4" fmla="*/ 276228 h 4938010"/>
                <a:gd name="connsiteX5" fmla="*/ 2987647 w 3488596"/>
                <a:gd name="connsiteY5" fmla="*/ 527948 h 4938010"/>
                <a:gd name="connsiteX6" fmla="*/ 3340073 w 3488596"/>
                <a:gd name="connsiteY6" fmla="*/ 1585198 h 4938010"/>
                <a:gd name="connsiteX7" fmla="*/ 3463194 w 3488596"/>
                <a:gd name="connsiteY7" fmla="*/ 1970268 h 4938010"/>
                <a:gd name="connsiteX8" fmla="*/ 3187661 w 3488596"/>
                <a:gd name="connsiteY8" fmla="*/ 2290060 h 4938010"/>
                <a:gd name="connsiteX9" fmla="*/ 634985 w 3488596"/>
                <a:gd name="connsiteY9" fmla="*/ 4938010 h 4938010"/>
                <a:gd name="connsiteX10" fmla="*/ 87990 w 3488596"/>
                <a:gd name="connsiteY10" fmla="*/ 4932543 h 4938010"/>
                <a:gd name="connsiteX0" fmla="*/ 87990 w 3485421"/>
                <a:gd name="connsiteY0" fmla="*/ 4932543 h 4938010"/>
                <a:gd name="connsiteX1" fmla="*/ 87991 w 3485421"/>
                <a:gd name="connsiteY1" fmla="*/ 95252 h 4938010"/>
                <a:gd name="connsiteX2" fmla="*/ 615936 w 3485421"/>
                <a:gd name="connsiteY2" fmla="*/ 61211 h 4938010"/>
                <a:gd name="connsiteX3" fmla="*/ 2559011 w 3485421"/>
                <a:gd name="connsiteY3" fmla="*/ 213610 h 4938010"/>
                <a:gd name="connsiteX4" fmla="*/ 2839306 w 3485421"/>
                <a:gd name="connsiteY4" fmla="*/ 276228 h 4938010"/>
                <a:gd name="connsiteX5" fmla="*/ 2987647 w 3485421"/>
                <a:gd name="connsiteY5" fmla="*/ 527948 h 4938010"/>
                <a:gd name="connsiteX6" fmla="*/ 3340073 w 3485421"/>
                <a:gd name="connsiteY6" fmla="*/ 1585198 h 4938010"/>
                <a:gd name="connsiteX7" fmla="*/ 3463194 w 3485421"/>
                <a:gd name="connsiteY7" fmla="*/ 1970268 h 4938010"/>
                <a:gd name="connsiteX8" fmla="*/ 3206711 w 3485421"/>
                <a:gd name="connsiteY8" fmla="*/ 2299585 h 4938010"/>
                <a:gd name="connsiteX9" fmla="*/ 634985 w 3485421"/>
                <a:gd name="connsiteY9" fmla="*/ 4938010 h 4938010"/>
                <a:gd name="connsiteX10" fmla="*/ 87990 w 3485421"/>
                <a:gd name="connsiteY10" fmla="*/ 4932543 h 4938010"/>
                <a:gd name="connsiteX0" fmla="*/ 87990 w 3485421"/>
                <a:gd name="connsiteY0" fmla="*/ 4932543 h 4938010"/>
                <a:gd name="connsiteX1" fmla="*/ 87991 w 3485421"/>
                <a:gd name="connsiteY1" fmla="*/ 95252 h 4938010"/>
                <a:gd name="connsiteX2" fmla="*/ 615936 w 3485421"/>
                <a:gd name="connsiteY2" fmla="*/ 61211 h 4938010"/>
                <a:gd name="connsiteX3" fmla="*/ 2559011 w 3485421"/>
                <a:gd name="connsiteY3" fmla="*/ 213610 h 4938010"/>
                <a:gd name="connsiteX4" fmla="*/ 2839306 w 3485421"/>
                <a:gd name="connsiteY4" fmla="*/ 276228 h 4938010"/>
                <a:gd name="connsiteX5" fmla="*/ 2987647 w 3485421"/>
                <a:gd name="connsiteY5" fmla="*/ 527948 h 4938010"/>
                <a:gd name="connsiteX6" fmla="*/ 3340073 w 3485421"/>
                <a:gd name="connsiteY6" fmla="*/ 1585198 h 4938010"/>
                <a:gd name="connsiteX7" fmla="*/ 3463194 w 3485421"/>
                <a:gd name="connsiteY7" fmla="*/ 1970268 h 4938010"/>
                <a:gd name="connsiteX8" fmla="*/ 3206711 w 3485421"/>
                <a:gd name="connsiteY8" fmla="*/ 2299585 h 4938010"/>
                <a:gd name="connsiteX9" fmla="*/ 634985 w 3485421"/>
                <a:gd name="connsiteY9" fmla="*/ 4938010 h 4938010"/>
                <a:gd name="connsiteX10" fmla="*/ 87990 w 3485421"/>
                <a:gd name="connsiteY10" fmla="*/ 4932543 h 4938010"/>
                <a:gd name="connsiteX0" fmla="*/ 87990 w 3485421"/>
                <a:gd name="connsiteY0" fmla="*/ 4932543 h 4938010"/>
                <a:gd name="connsiteX1" fmla="*/ 87991 w 3485421"/>
                <a:gd name="connsiteY1" fmla="*/ 95252 h 4938010"/>
                <a:gd name="connsiteX2" fmla="*/ 615936 w 3485421"/>
                <a:gd name="connsiteY2" fmla="*/ 61211 h 4938010"/>
                <a:gd name="connsiteX3" fmla="*/ 2559011 w 3485421"/>
                <a:gd name="connsiteY3" fmla="*/ 213610 h 4938010"/>
                <a:gd name="connsiteX4" fmla="*/ 2839306 w 3485421"/>
                <a:gd name="connsiteY4" fmla="*/ 276228 h 4938010"/>
                <a:gd name="connsiteX5" fmla="*/ 2987647 w 3485421"/>
                <a:gd name="connsiteY5" fmla="*/ 527948 h 4938010"/>
                <a:gd name="connsiteX6" fmla="*/ 3340073 w 3485421"/>
                <a:gd name="connsiteY6" fmla="*/ 1585198 h 4938010"/>
                <a:gd name="connsiteX7" fmla="*/ 3463194 w 3485421"/>
                <a:gd name="connsiteY7" fmla="*/ 1970268 h 4938010"/>
                <a:gd name="connsiteX8" fmla="*/ 3206711 w 3485421"/>
                <a:gd name="connsiteY8" fmla="*/ 2299585 h 4938010"/>
                <a:gd name="connsiteX9" fmla="*/ 634985 w 3485421"/>
                <a:gd name="connsiteY9" fmla="*/ 4938010 h 4938010"/>
                <a:gd name="connsiteX10" fmla="*/ 87990 w 3485421"/>
                <a:gd name="connsiteY10" fmla="*/ 4932543 h 4938010"/>
                <a:gd name="connsiteX0" fmla="*/ 87990 w 3485421"/>
                <a:gd name="connsiteY0" fmla="*/ 4932543 h 4938010"/>
                <a:gd name="connsiteX1" fmla="*/ 87991 w 3485421"/>
                <a:gd name="connsiteY1" fmla="*/ 95252 h 4938010"/>
                <a:gd name="connsiteX2" fmla="*/ 615936 w 3485421"/>
                <a:gd name="connsiteY2" fmla="*/ 61211 h 4938010"/>
                <a:gd name="connsiteX3" fmla="*/ 2559011 w 3485421"/>
                <a:gd name="connsiteY3" fmla="*/ 213610 h 4938010"/>
                <a:gd name="connsiteX4" fmla="*/ 2839306 w 3485421"/>
                <a:gd name="connsiteY4" fmla="*/ 276228 h 4938010"/>
                <a:gd name="connsiteX5" fmla="*/ 2954309 w 3485421"/>
                <a:gd name="connsiteY5" fmla="*/ 494610 h 4938010"/>
                <a:gd name="connsiteX6" fmla="*/ 3340073 w 3485421"/>
                <a:gd name="connsiteY6" fmla="*/ 1585198 h 4938010"/>
                <a:gd name="connsiteX7" fmla="*/ 3463194 w 3485421"/>
                <a:gd name="connsiteY7" fmla="*/ 1970268 h 4938010"/>
                <a:gd name="connsiteX8" fmla="*/ 3206711 w 3485421"/>
                <a:gd name="connsiteY8" fmla="*/ 2299585 h 4938010"/>
                <a:gd name="connsiteX9" fmla="*/ 634985 w 3485421"/>
                <a:gd name="connsiteY9" fmla="*/ 4938010 h 4938010"/>
                <a:gd name="connsiteX10" fmla="*/ 87990 w 3485421"/>
                <a:gd name="connsiteY10" fmla="*/ 4932543 h 4938010"/>
                <a:gd name="connsiteX0" fmla="*/ 87990 w 3485421"/>
                <a:gd name="connsiteY0" fmla="*/ 4932543 h 4938010"/>
                <a:gd name="connsiteX1" fmla="*/ 87991 w 3485421"/>
                <a:gd name="connsiteY1" fmla="*/ 95252 h 4938010"/>
                <a:gd name="connsiteX2" fmla="*/ 615936 w 3485421"/>
                <a:gd name="connsiteY2" fmla="*/ 61211 h 4938010"/>
                <a:gd name="connsiteX3" fmla="*/ 2559011 w 3485421"/>
                <a:gd name="connsiteY3" fmla="*/ 213610 h 4938010"/>
                <a:gd name="connsiteX4" fmla="*/ 2839306 w 3485421"/>
                <a:gd name="connsiteY4" fmla="*/ 276228 h 4938010"/>
                <a:gd name="connsiteX5" fmla="*/ 2954309 w 3485421"/>
                <a:gd name="connsiteY5" fmla="*/ 494610 h 4938010"/>
                <a:gd name="connsiteX6" fmla="*/ 3340073 w 3485421"/>
                <a:gd name="connsiteY6" fmla="*/ 1585198 h 4938010"/>
                <a:gd name="connsiteX7" fmla="*/ 3463194 w 3485421"/>
                <a:gd name="connsiteY7" fmla="*/ 1970268 h 4938010"/>
                <a:gd name="connsiteX8" fmla="*/ 3206711 w 3485421"/>
                <a:gd name="connsiteY8" fmla="*/ 2299585 h 4938010"/>
                <a:gd name="connsiteX9" fmla="*/ 634985 w 3485421"/>
                <a:gd name="connsiteY9" fmla="*/ 4938010 h 4938010"/>
                <a:gd name="connsiteX10" fmla="*/ 87990 w 3485421"/>
                <a:gd name="connsiteY10" fmla="*/ 4932543 h 4938010"/>
                <a:gd name="connsiteX0" fmla="*/ 87990 w 3485421"/>
                <a:gd name="connsiteY0" fmla="*/ 4932543 h 4938010"/>
                <a:gd name="connsiteX1" fmla="*/ 87991 w 3485421"/>
                <a:gd name="connsiteY1" fmla="*/ 95252 h 4938010"/>
                <a:gd name="connsiteX2" fmla="*/ 615936 w 3485421"/>
                <a:gd name="connsiteY2" fmla="*/ 61211 h 4938010"/>
                <a:gd name="connsiteX3" fmla="*/ 2559011 w 3485421"/>
                <a:gd name="connsiteY3" fmla="*/ 213610 h 4938010"/>
                <a:gd name="connsiteX4" fmla="*/ 2839306 w 3485421"/>
                <a:gd name="connsiteY4" fmla="*/ 276228 h 4938010"/>
                <a:gd name="connsiteX5" fmla="*/ 2954309 w 3485421"/>
                <a:gd name="connsiteY5" fmla="*/ 494610 h 4938010"/>
                <a:gd name="connsiteX6" fmla="*/ 3340073 w 3485421"/>
                <a:gd name="connsiteY6" fmla="*/ 1585198 h 4938010"/>
                <a:gd name="connsiteX7" fmla="*/ 3463194 w 3485421"/>
                <a:gd name="connsiteY7" fmla="*/ 1970268 h 4938010"/>
                <a:gd name="connsiteX8" fmla="*/ 3206711 w 3485421"/>
                <a:gd name="connsiteY8" fmla="*/ 2299585 h 4938010"/>
                <a:gd name="connsiteX9" fmla="*/ 634985 w 3485421"/>
                <a:gd name="connsiteY9" fmla="*/ 4938010 h 4938010"/>
                <a:gd name="connsiteX10" fmla="*/ 87990 w 3485421"/>
                <a:gd name="connsiteY10" fmla="*/ 4932543 h 4938010"/>
                <a:gd name="connsiteX0" fmla="*/ 87990 w 3487802"/>
                <a:gd name="connsiteY0" fmla="*/ 4932543 h 4938010"/>
                <a:gd name="connsiteX1" fmla="*/ 87991 w 3487802"/>
                <a:gd name="connsiteY1" fmla="*/ 95252 h 4938010"/>
                <a:gd name="connsiteX2" fmla="*/ 615936 w 3487802"/>
                <a:gd name="connsiteY2" fmla="*/ 61211 h 4938010"/>
                <a:gd name="connsiteX3" fmla="*/ 2559011 w 3487802"/>
                <a:gd name="connsiteY3" fmla="*/ 213610 h 4938010"/>
                <a:gd name="connsiteX4" fmla="*/ 2839306 w 3487802"/>
                <a:gd name="connsiteY4" fmla="*/ 276228 h 4938010"/>
                <a:gd name="connsiteX5" fmla="*/ 2954309 w 3487802"/>
                <a:gd name="connsiteY5" fmla="*/ 494610 h 4938010"/>
                <a:gd name="connsiteX6" fmla="*/ 3354361 w 3487802"/>
                <a:gd name="connsiteY6" fmla="*/ 1585198 h 4938010"/>
                <a:gd name="connsiteX7" fmla="*/ 3463194 w 3487802"/>
                <a:gd name="connsiteY7" fmla="*/ 1970268 h 4938010"/>
                <a:gd name="connsiteX8" fmla="*/ 3206711 w 3487802"/>
                <a:gd name="connsiteY8" fmla="*/ 2299585 h 4938010"/>
                <a:gd name="connsiteX9" fmla="*/ 634985 w 3487802"/>
                <a:gd name="connsiteY9" fmla="*/ 4938010 h 4938010"/>
                <a:gd name="connsiteX10" fmla="*/ 87990 w 3487802"/>
                <a:gd name="connsiteY10" fmla="*/ 4932543 h 4938010"/>
                <a:gd name="connsiteX0" fmla="*/ 87990 w 3487802"/>
                <a:gd name="connsiteY0" fmla="*/ 4932543 h 4938010"/>
                <a:gd name="connsiteX1" fmla="*/ 87991 w 3487802"/>
                <a:gd name="connsiteY1" fmla="*/ 95252 h 4938010"/>
                <a:gd name="connsiteX2" fmla="*/ 615936 w 3487802"/>
                <a:gd name="connsiteY2" fmla="*/ 61211 h 4938010"/>
                <a:gd name="connsiteX3" fmla="*/ 2559011 w 3487802"/>
                <a:gd name="connsiteY3" fmla="*/ 213610 h 4938010"/>
                <a:gd name="connsiteX4" fmla="*/ 2839306 w 3487802"/>
                <a:gd name="connsiteY4" fmla="*/ 276228 h 4938010"/>
                <a:gd name="connsiteX5" fmla="*/ 2954309 w 3487802"/>
                <a:gd name="connsiteY5" fmla="*/ 494610 h 4938010"/>
                <a:gd name="connsiteX6" fmla="*/ 3354361 w 3487802"/>
                <a:gd name="connsiteY6" fmla="*/ 1585198 h 4938010"/>
                <a:gd name="connsiteX7" fmla="*/ 3463194 w 3487802"/>
                <a:gd name="connsiteY7" fmla="*/ 1970268 h 4938010"/>
                <a:gd name="connsiteX8" fmla="*/ 3206711 w 3487802"/>
                <a:gd name="connsiteY8" fmla="*/ 2299585 h 4938010"/>
                <a:gd name="connsiteX9" fmla="*/ 634985 w 3487802"/>
                <a:gd name="connsiteY9" fmla="*/ 4938010 h 4938010"/>
                <a:gd name="connsiteX10" fmla="*/ 87990 w 3487802"/>
                <a:gd name="connsiteY10" fmla="*/ 4932543 h 4938010"/>
                <a:gd name="connsiteX0" fmla="*/ 87990 w 3487802"/>
                <a:gd name="connsiteY0" fmla="*/ 4932543 h 4938010"/>
                <a:gd name="connsiteX1" fmla="*/ 87991 w 3487802"/>
                <a:gd name="connsiteY1" fmla="*/ 95252 h 4938010"/>
                <a:gd name="connsiteX2" fmla="*/ 615936 w 3487802"/>
                <a:gd name="connsiteY2" fmla="*/ 61211 h 4938010"/>
                <a:gd name="connsiteX3" fmla="*/ 2425661 w 3487802"/>
                <a:gd name="connsiteY3" fmla="*/ 213610 h 4938010"/>
                <a:gd name="connsiteX4" fmla="*/ 2839306 w 3487802"/>
                <a:gd name="connsiteY4" fmla="*/ 276228 h 4938010"/>
                <a:gd name="connsiteX5" fmla="*/ 2954309 w 3487802"/>
                <a:gd name="connsiteY5" fmla="*/ 494610 h 4938010"/>
                <a:gd name="connsiteX6" fmla="*/ 3354361 w 3487802"/>
                <a:gd name="connsiteY6" fmla="*/ 1585198 h 4938010"/>
                <a:gd name="connsiteX7" fmla="*/ 3463194 w 3487802"/>
                <a:gd name="connsiteY7" fmla="*/ 1970268 h 4938010"/>
                <a:gd name="connsiteX8" fmla="*/ 3206711 w 3487802"/>
                <a:gd name="connsiteY8" fmla="*/ 2299585 h 4938010"/>
                <a:gd name="connsiteX9" fmla="*/ 634985 w 3487802"/>
                <a:gd name="connsiteY9" fmla="*/ 4938010 h 4938010"/>
                <a:gd name="connsiteX10" fmla="*/ 87990 w 3487802"/>
                <a:gd name="connsiteY10" fmla="*/ 4932543 h 4938010"/>
                <a:gd name="connsiteX0" fmla="*/ 87990 w 3487802"/>
                <a:gd name="connsiteY0" fmla="*/ 4932543 h 4938010"/>
                <a:gd name="connsiteX1" fmla="*/ 87991 w 3487802"/>
                <a:gd name="connsiteY1" fmla="*/ 95252 h 4938010"/>
                <a:gd name="connsiteX2" fmla="*/ 615936 w 3487802"/>
                <a:gd name="connsiteY2" fmla="*/ 61211 h 4938010"/>
                <a:gd name="connsiteX3" fmla="*/ 2425661 w 3487802"/>
                <a:gd name="connsiteY3" fmla="*/ 213610 h 4938010"/>
                <a:gd name="connsiteX4" fmla="*/ 2796443 w 3487802"/>
                <a:gd name="connsiteY4" fmla="*/ 257178 h 4938010"/>
                <a:gd name="connsiteX5" fmla="*/ 2954309 w 3487802"/>
                <a:gd name="connsiteY5" fmla="*/ 494610 h 4938010"/>
                <a:gd name="connsiteX6" fmla="*/ 3354361 w 3487802"/>
                <a:gd name="connsiteY6" fmla="*/ 1585198 h 4938010"/>
                <a:gd name="connsiteX7" fmla="*/ 3463194 w 3487802"/>
                <a:gd name="connsiteY7" fmla="*/ 1970268 h 4938010"/>
                <a:gd name="connsiteX8" fmla="*/ 3206711 w 3487802"/>
                <a:gd name="connsiteY8" fmla="*/ 2299585 h 4938010"/>
                <a:gd name="connsiteX9" fmla="*/ 634985 w 3487802"/>
                <a:gd name="connsiteY9" fmla="*/ 4938010 h 4938010"/>
                <a:gd name="connsiteX10" fmla="*/ 87990 w 3487802"/>
                <a:gd name="connsiteY10" fmla="*/ 4932543 h 4938010"/>
                <a:gd name="connsiteX0" fmla="*/ 87990 w 3487802"/>
                <a:gd name="connsiteY0" fmla="*/ 4932543 h 4938010"/>
                <a:gd name="connsiteX1" fmla="*/ 87991 w 3487802"/>
                <a:gd name="connsiteY1" fmla="*/ 95252 h 4938010"/>
                <a:gd name="connsiteX2" fmla="*/ 615936 w 3487802"/>
                <a:gd name="connsiteY2" fmla="*/ 61211 h 4938010"/>
                <a:gd name="connsiteX3" fmla="*/ 2425661 w 3487802"/>
                <a:gd name="connsiteY3" fmla="*/ 213610 h 4938010"/>
                <a:gd name="connsiteX4" fmla="*/ 2796443 w 3487802"/>
                <a:gd name="connsiteY4" fmla="*/ 257178 h 4938010"/>
                <a:gd name="connsiteX5" fmla="*/ 2954309 w 3487802"/>
                <a:gd name="connsiteY5" fmla="*/ 494610 h 4938010"/>
                <a:gd name="connsiteX6" fmla="*/ 3354361 w 3487802"/>
                <a:gd name="connsiteY6" fmla="*/ 1585198 h 4938010"/>
                <a:gd name="connsiteX7" fmla="*/ 3463194 w 3487802"/>
                <a:gd name="connsiteY7" fmla="*/ 1970268 h 4938010"/>
                <a:gd name="connsiteX8" fmla="*/ 3206711 w 3487802"/>
                <a:gd name="connsiteY8" fmla="*/ 2299585 h 4938010"/>
                <a:gd name="connsiteX9" fmla="*/ 634985 w 3487802"/>
                <a:gd name="connsiteY9" fmla="*/ 4938010 h 4938010"/>
                <a:gd name="connsiteX10" fmla="*/ 87990 w 3487802"/>
                <a:gd name="connsiteY10" fmla="*/ 4932543 h 4938010"/>
                <a:gd name="connsiteX0" fmla="*/ 87990 w 3487802"/>
                <a:gd name="connsiteY0" fmla="*/ 4932543 h 4938010"/>
                <a:gd name="connsiteX1" fmla="*/ 87991 w 3487802"/>
                <a:gd name="connsiteY1" fmla="*/ 95252 h 4938010"/>
                <a:gd name="connsiteX2" fmla="*/ 615936 w 3487802"/>
                <a:gd name="connsiteY2" fmla="*/ 61211 h 4938010"/>
                <a:gd name="connsiteX3" fmla="*/ 2425661 w 3487802"/>
                <a:gd name="connsiteY3" fmla="*/ 213610 h 4938010"/>
                <a:gd name="connsiteX4" fmla="*/ 2796443 w 3487802"/>
                <a:gd name="connsiteY4" fmla="*/ 257178 h 4938010"/>
                <a:gd name="connsiteX5" fmla="*/ 2954309 w 3487802"/>
                <a:gd name="connsiteY5" fmla="*/ 494610 h 4938010"/>
                <a:gd name="connsiteX6" fmla="*/ 3354361 w 3487802"/>
                <a:gd name="connsiteY6" fmla="*/ 1585198 h 4938010"/>
                <a:gd name="connsiteX7" fmla="*/ 3463194 w 3487802"/>
                <a:gd name="connsiteY7" fmla="*/ 1970268 h 4938010"/>
                <a:gd name="connsiteX8" fmla="*/ 3206711 w 3487802"/>
                <a:gd name="connsiteY8" fmla="*/ 2299585 h 4938010"/>
                <a:gd name="connsiteX9" fmla="*/ 634985 w 3487802"/>
                <a:gd name="connsiteY9" fmla="*/ 4938010 h 4938010"/>
                <a:gd name="connsiteX10" fmla="*/ 87990 w 3487802"/>
                <a:gd name="connsiteY10" fmla="*/ 4932543 h 4938010"/>
                <a:gd name="connsiteX0" fmla="*/ 87990 w 3487802"/>
                <a:gd name="connsiteY0" fmla="*/ 4932543 h 4938010"/>
                <a:gd name="connsiteX1" fmla="*/ 87991 w 3487802"/>
                <a:gd name="connsiteY1" fmla="*/ 95252 h 4938010"/>
                <a:gd name="connsiteX2" fmla="*/ 615936 w 3487802"/>
                <a:gd name="connsiteY2" fmla="*/ 61211 h 4938010"/>
                <a:gd name="connsiteX3" fmla="*/ 2425661 w 3487802"/>
                <a:gd name="connsiteY3" fmla="*/ 213610 h 4938010"/>
                <a:gd name="connsiteX4" fmla="*/ 2796443 w 3487802"/>
                <a:gd name="connsiteY4" fmla="*/ 257178 h 4938010"/>
                <a:gd name="connsiteX5" fmla="*/ 2954309 w 3487802"/>
                <a:gd name="connsiteY5" fmla="*/ 494610 h 4938010"/>
                <a:gd name="connsiteX6" fmla="*/ 3354361 w 3487802"/>
                <a:gd name="connsiteY6" fmla="*/ 1585198 h 4938010"/>
                <a:gd name="connsiteX7" fmla="*/ 3463194 w 3487802"/>
                <a:gd name="connsiteY7" fmla="*/ 1970268 h 4938010"/>
                <a:gd name="connsiteX8" fmla="*/ 3206711 w 3487802"/>
                <a:gd name="connsiteY8" fmla="*/ 2299585 h 4938010"/>
                <a:gd name="connsiteX9" fmla="*/ 634985 w 3487802"/>
                <a:gd name="connsiteY9" fmla="*/ 4938010 h 4938010"/>
                <a:gd name="connsiteX10" fmla="*/ 87990 w 3487802"/>
                <a:gd name="connsiteY10" fmla="*/ 4932543 h 4938010"/>
                <a:gd name="connsiteX0" fmla="*/ 87990 w 3487802"/>
                <a:gd name="connsiteY0" fmla="*/ 4932543 h 4938010"/>
                <a:gd name="connsiteX1" fmla="*/ 87991 w 3487802"/>
                <a:gd name="connsiteY1" fmla="*/ 95252 h 4938010"/>
                <a:gd name="connsiteX2" fmla="*/ 615936 w 3487802"/>
                <a:gd name="connsiteY2" fmla="*/ 61211 h 4938010"/>
                <a:gd name="connsiteX3" fmla="*/ 2401849 w 3487802"/>
                <a:gd name="connsiteY3" fmla="*/ 194560 h 4938010"/>
                <a:gd name="connsiteX4" fmla="*/ 2796443 w 3487802"/>
                <a:gd name="connsiteY4" fmla="*/ 257178 h 4938010"/>
                <a:gd name="connsiteX5" fmla="*/ 2954309 w 3487802"/>
                <a:gd name="connsiteY5" fmla="*/ 494610 h 4938010"/>
                <a:gd name="connsiteX6" fmla="*/ 3354361 w 3487802"/>
                <a:gd name="connsiteY6" fmla="*/ 1585198 h 4938010"/>
                <a:gd name="connsiteX7" fmla="*/ 3463194 w 3487802"/>
                <a:gd name="connsiteY7" fmla="*/ 1970268 h 4938010"/>
                <a:gd name="connsiteX8" fmla="*/ 3206711 w 3487802"/>
                <a:gd name="connsiteY8" fmla="*/ 2299585 h 4938010"/>
                <a:gd name="connsiteX9" fmla="*/ 634985 w 3487802"/>
                <a:gd name="connsiteY9" fmla="*/ 4938010 h 4938010"/>
                <a:gd name="connsiteX10" fmla="*/ 87990 w 3487802"/>
                <a:gd name="connsiteY10" fmla="*/ 4932543 h 4938010"/>
                <a:gd name="connsiteX0" fmla="*/ 87990 w 3487802"/>
                <a:gd name="connsiteY0" fmla="*/ 4932543 h 4938010"/>
                <a:gd name="connsiteX1" fmla="*/ 87991 w 3487802"/>
                <a:gd name="connsiteY1" fmla="*/ 95252 h 4938010"/>
                <a:gd name="connsiteX2" fmla="*/ 615936 w 3487802"/>
                <a:gd name="connsiteY2" fmla="*/ 61211 h 4938010"/>
                <a:gd name="connsiteX3" fmla="*/ 2406611 w 3487802"/>
                <a:gd name="connsiteY3" fmla="*/ 204085 h 4938010"/>
                <a:gd name="connsiteX4" fmla="*/ 2796443 w 3487802"/>
                <a:gd name="connsiteY4" fmla="*/ 257178 h 4938010"/>
                <a:gd name="connsiteX5" fmla="*/ 2954309 w 3487802"/>
                <a:gd name="connsiteY5" fmla="*/ 494610 h 4938010"/>
                <a:gd name="connsiteX6" fmla="*/ 3354361 w 3487802"/>
                <a:gd name="connsiteY6" fmla="*/ 1585198 h 4938010"/>
                <a:gd name="connsiteX7" fmla="*/ 3463194 w 3487802"/>
                <a:gd name="connsiteY7" fmla="*/ 1970268 h 4938010"/>
                <a:gd name="connsiteX8" fmla="*/ 3206711 w 3487802"/>
                <a:gd name="connsiteY8" fmla="*/ 2299585 h 4938010"/>
                <a:gd name="connsiteX9" fmla="*/ 634985 w 3487802"/>
                <a:gd name="connsiteY9" fmla="*/ 4938010 h 4938010"/>
                <a:gd name="connsiteX10" fmla="*/ 87990 w 3487802"/>
                <a:gd name="connsiteY10" fmla="*/ 4932543 h 4938010"/>
                <a:gd name="connsiteX0" fmla="*/ 87990 w 3487802"/>
                <a:gd name="connsiteY0" fmla="*/ 4932543 h 4938010"/>
                <a:gd name="connsiteX1" fmla="*/ 87991 w 3487802"/>
                <a:gd name="connsiteY1" fmla="*/ 95252 h 4938010"/>
                <a:gd name="connsiteX2" fmla="*/ 615936 w 3487802"/>
                <a:gd name="connsiteY2" fmla="*/ 61211 h 4938010"/>
                <a:gd name="connsiteX3" fmla="*/ 2406611 w 3487802"/>
                <a:gd name="connsiteY3" fmla="*/ 204085 h 4938010"/>
                <a:gd name="connsiteX4" fmla="*/ 2796443 w 3487802"/>
                <a:gd name="connsiteY4" fmla="*/ 271465 h 4938010"/>
                <a:gd name="connsiteX5" fmla="*/ 2954309 w 3487802"/>
                <a:gd name="connsiteY5" fmla="*/ 494610 h 4938010"/>
                <a:gd name="connsiteX6" fmla="*/ 3354361 w 3487802"/>
                <a:gd name="connsiteY6" fmla="*/ 1585198 h 4938010"/>
                <a:gd name="connsiteX7" fmla="*/ 3463194 w 3487802"/>
                <a:gd name="connsiteY7" fmla="*/ 1970268 h 4938010"/>
                <a:gd name="connsiteX8" fmla="*/ 3206711 w 3487802"/>
                <a:gd name="connsiteY8" fmla="*/ 2299585 h 4938010"/>
                <a:gd name="connsiteX9" fmla="*/ 634985 w 3487802"/>
                <a:gd name="connsiteY9" fmla="*/ 4938010 h 4938010"/>
                <a:gd name="connsiteX10" fmla="*/ 87990 w 3487802"/>
                <a:gd name="connsiteY10" fmla="*/ 4932543 h 4938010"/>
                <a:gd name="connsiteX0" fmla="*/ 87990 w 3487802"/>
                <a:gd name="connsiteY0" fmla="*/ 5625367 h 5630834"/>
                <a:gd name="connsiteX1" fmla="*/ 87991 w 3487802"/>
                <a:gd name="connsiteY1" fmla="*/ 788076 h 5630834"/>
                <a:gd name="connsiteX2" fmla="*/ 2406611 w 3487802"/>
                <a:gd name="connsiteY2" fmla="*/ 896909 h 5630834"/>
                <a:gd name="connsiteX3" fmla="*/ 2796443 w 3487802"/>
                <a:gd name="connsiteY3" fmla="*/ 964289 h 5630834"/>
                <a:gd name="connsiteX4" fmla="*/ 2954309 w 3487802"/>
                <a:gd name="connsiteY4" fmla="*/ 1187434 h 5630834"/>
                <a:gd name="connsiteX5" fmla="*/ 3354361 w 3487802"/>
                <a:gd name="connsiteY5" fmla="*/ 2278022 h 5630834"/>
                <a:gd name="connsiteX6" fmla="*/ 3463194 w 3487802"/>
                <a:gd name="connsiteY6" fmla="*/ 2663092 h 5630834"/>
                <a:gd name="connsiteX7" fmla="*/ 3206711 w 3487802"/>
                <a:gd name="connsiteY7" fmla="*/ 2992409 h 5630834"/>
                <a:gd name="connsiteX8" fmla="*/ 634985 w 3487802"/>
                <a:gd name="connsiteY8" fmla="*/ 5630834 h 5630834"/>
                <a:gd name="connsiteX9" fmla="*/ 87990 w 3487802"/>
                <a:gd name="connsiteY9" fmla="*/ 5625367 h 5630834"/>
                <a:gd name="connsiteX0" fmla="*/ 87990 w 3487802"/>
                <a:gd name="connsiteY0" fmla="*/ 4882417 h 4887884"/>
                <a:gd name="connsiteX1" fmla="*/ 87991 w 3487802"/>
                <a:gd name="connsiteY1" fmla="*/ 45126 h 4887884"/>
                <a:gd name="connsiteX2" fmla="*/ 2406611 w 3487802"/>
                <a:gd name="connsiteY2" fmla="*/ 153959 h 4887884"/>
                <a:gd name="connsiteX3" fmla="*/ 2796443 w 3487802"/>
                <a:gd name="connsiteY3" fmla="*/ 221339 h 4887884"/>
                <a:gd name="connsiteX4" fmla="*/ 2954309 w 3487802"/>
                <a:gd name="connsiteY4" fmla="*/ 444484 h 4887884"/>
                <a:gd name="connsiteX5" fmla="*/ 3354361 w 3487802"/>
                <a:gd name="connsiteY5" fmla="*/ 1535072 h 4887884"/>
                <a:gd name="connsiteX6" fmla="*/ 3463194 w 3487802"/>
                <a:gd name="connsiteY6" fmla="*/ 1920142 h 4887884"/>
                <a:gd name="connsiteX7" fmla="*/ 3206711 w 3487802"/>
                <a:gd name="connsiteY7" fmla="*/ 2249459 h 4887884"/>
                <a:gd name="connsiteX8" fmla="*/ 634985 w 3487802"/>
                <a:gd name="connsiteY8" fmla="*/ 4887884 h 4887884"/>
                <a:gd name="connsiteX9" fmla="*/ 87990 w 3487802"/>
                <a:gd name="connsiteY9" fmla="*/ 4882417 h 4887884"/>
                <a:gd name="connsiteX0" fmla="*/ 5440 w 3405252"/>
                <a:gd name="connsiteY0" fmla="*/ 4882417 h 4887884"/>
                <a:gd name="connsiteX1" fmla="*/ 5441 w 3405252"/>
                <a:gd name="connsiteY1" fmla="*/ 45126 h 4887884"/>
                <a:gd name="connsiteX2" fmla="*/ 2324061 w 3405252"/>
                <a:gd name="connsiteY2" fmla="*/ 153959 h 4887884"/>
                <a:gd name="connsiteX3" fmla="*/ 2713893 w 3405252"/>
                <a:gd name="connsiteY3" fmla="*/ 221339 h 4887884"/>
                <a:gd name="connsiteX4" fmla="*/ 2871759 w 3405252"/>
                <a:gd name="connsiteY4" fmla="*/ 444484 h 4887884"/>
                <a:gd name="connsiteX5" fmla="*/ 3271811 w 3405252"/>
                <a:gd name="connsiteY5" fmla="*/ 1535072 h 4887884"/>
                <a:gd name="connsiteX6" fmla="*/ 3380644 w 3405252"/>
                <a:gd name="connsiteY6" fmla="*/ 1920142 h 4887884"/>
                <a:gd name="connsiteX7" fmla="*/ 3124161 w 3405252"/>
                <a:gd name="connsiteY7" fmla="*/ 2249459 h 4887884"/>
                <a:gd name="connsiteX8" fmla="*/ 552435 w 3405252"/>
                <a:gd name="connsiteY8" fmla="*/ 4887884 h 4887884"/>
                <a:gd name="connsiteX9" fmla="*/ 5440 w 3405252"/>
                <a:gd name="connsiteY9" fmla="*/ 4882417 h 4887884"/>
                <a:gd name="connsiteX0" fmla="*/ 5440 w 3405252"/>
                <a:gd name="connsiteY0" fmla="*/ 4844317 h 4849784"/>
                <a:gd name="connsiteX1" fmla="*/ 5441 w 3405252"/>
                <a:gd name="connsiteY1" fmla="*/ 7026 h 4849784"/>
                <a:gd name="connsiteX2" fmla="*/ 2324061 w 3405252"/>
                <a:gd name="connsiteY2" fmla="*/ 115859 h 4849784"/>
                <a:gd name="connsiteX3" fmla="*/ 2713893 w 3405252"/>
                <a:gd name="connsiteY3" fmla="*/ 183239 h 4849784"/>
                <a:gd name="connsiteX4" fmla="*/ 2871759 w 3405252"/>
                <a:gd name="connsiteY4" fmla="*/ 406384 h 4849784"/>
                <a:gd name="connsiteX5" fmla="*/ 3271811 w 3405252"/>
                <a:gd name="connsiteY5" fmla="*/ 1496972 h 4849784"/>
                <a:gd name="connsiteX6" fmla="*/ 3380644 w 3405252"/>
                <a:gd name="connsiteY6" fmla="*/ 1882042 h 4849784"/>
                <a:gd name="connsiteX7" fmla="*/ 3124161 w 3405252"/>
                <a:gd name="connsiteY7" fmla="*/ 2211359 h 4849784"/>
                <a:gd name="connsiteX8" fmla="*/ 552435 w 3405252"/>
                <a:gd name="connsiteY8" fmla="*/ 4849784 h 4849784"/>
                <a:gd name="connsiteX9" fmla="*/ 5440 w 3405252"/>
                <a:gd name="connsiteY9" fmla="*/ 4844317 h 4849784"/>
                <a:gd name="connsiteX0" fmla="*/ 5440 w 3405252"/>
                <a:gd name="connsiteY0" fmla="*/ 4844317 h 4849784"/>
                <a:gd name="connsiteX1" fmla="*/ 5441 w 3405252"/>
                <a:gd name="connsiteY1" fmla="*/ 7026 h 4849784"/>
                <a:gd name="connsiteX2" fmla="*/ 2324061 w 3405252"/>
                <a:gd name="connsiteY2" fmla="*/ 115859 h 4849784"/>
                <a:gd name="connsiteX3" fmla="*/ 2713893 w 3405252"/>
                <a:gd name="connsiteY3" fmla="*/ 183239 h 4849784"/>
                <a:gd name="connsiteX4" fmla="*/ 2871759 w 3405252"/>
                <a:gd name="connsiteY4" fmla="*/ 406384 h 4849784"/>
                <a:gd name="connsiteX5" fmla="*/ 3271811 w 3405252"/>
                <a:gd name="connsiteY5" fmla="*/ 1496972 h 4849784"/>
                <a:gd name="connsiteX6" fmla="*/ 3380644 w 3405252"/>
                <a:gd name="connsiteY6" fmla="*/ 1882042 h 4849784"/>
                <a:gd name="connsiteX7" fmla="*/ 3124161 w 3405252"/>
                <a:gd name="connsiteY7" fmla="*/ 2211359 h 4849784"/>
                <a:gd name="connsiteX8" fmla="*/ 552435 w 3405252"/>
                <a:gd name="connsiteY8" fmla="*/ 4849784 h 4849784"/>
                <a:gd name="connsiteX9" fmla="*/ 5440 w 3405252"/>
                <a:gd name="connsiteY9" fmla="*/ 4844317 h 4849784"/>
                <a:gd name="connsiteX0" fmla="*/ 5440 w 3405252"/>
                <a:gd name="connsiteY0" fmla="*/ 4844317 h 4849784"/>
                <a:gd name="connsiteX1" fmla="*/ 5441 w 3405252"/>
                <a:gd name="connsiteY1" fmla="*/ 7026 h 4849784"/>
                <a:gd name="connsiteX2" fmla="*/ 2324061 w 3405252"/>
                <a:gd name="connsiteY2" fmla="*/ 115859 h 4849784"/>
                <a:gd name="connsiteX3" fmla="*/ 2713893 w 3405252"/>
                <a:gd name="connsiteY3" fmla="*/ 183239 h 4849784"/>
                <a:gd name="connsiteX4" fmla="*/ 2871759 w 3405252"/>
                <a:gd name="connsiteY4" fmla="*/ 406384 h 4849784"/>
                <a:gd name="connsiteX5" fmla="*/ 3271811 w 3405252"/>
                <a:gd name="connsiteY5" fmla="*/ 1496972 h 4849784"/>
                <a:gd name="connsiteX6" fmla="*/ 3380644 w 3405252"/>
                <a:gd name="connsiteY6" fmla="*/ 1882042 h 4849784"/>
                <a:gd name="connsiteX7" fmla="*/ 3124161 w 3405252"/>
                <a:gd name="connsiteY7" fmla="*/ 2211359 h 4849784"/>
                <a:gd name="connsiteX8" fmla="*/ 552435 w 3405252"/>
                <a:gd name="connsiteY8" fmla="*/ 4849784 h 4849784"/>
                <a:gd name="connsiteX9" fmla="*/ 5440 w 3405252"/>
                <a:gd name="connsiteY9" fmla="*/ 4844317 h 4849784"/>
                <a:gd name="connsiteX0" fmla="*/ 5440 w 3405252"/>
                <a:gd name="connsiteY0" fmla="*/ 4844317 h 4849784"/>
                <a:gd name="connsiteX1" fmla="*/ 5441 w 3405252"/>
                <a:gd name="connsiteY1" fmla="*/ 7026 h 4849784"/>
                <a:gd name="connsiteX2" fmla="*/ 2324061 w 3405252"/>
                <a:gd name="connsiteY2" fmla="*/ 115859 h 4849784"/>
                <a:gd name="connsiteX3" fmla="*/ 2713893 w 3405252"/>
                <a:gd name="connsiteY3" fmla="*/ 183239 h 4849784"/>
                <a:gd name="connsiteX4" fmla="*/ 2871759 w 3405252"/>
                <a:gd name="connsiteY4" fmla="*/ 406384 h 4849784"/>
                <a:gd name="connsiteX5" fmla="*/ 3271811 w 3405252"/>
                <a:gd name="connsiteY5" fmla="*/ 1496972 h 4849784"/>
                <a:gd name="connsiteX6" fmla="*/ 3380644 w 3405252"/>
                <a:gd name="connsiteY6" fmla="*/ 1882042 h 4849784"/>
                <a:gd name="connsiteX7" fmla="*/ 3124161 w 3405252"/>
                <a:gd name="connsiteY7" fmla="*/ 2211359 h 4849784"/>
                <a:gd name="connsiteX8" fmla="*/ 552435 w 3405252"/>
                <a:gd name="connsiteY8" fmla="*/ 4849784 h 4849784"/>
                <a:gd name="connsiteX9" fmla="*/ 5440 w 3405252"/>
                <a:gd name="connsiteY9" fmla="*/ 4844317 h 4849784"/>
                <a:gd name="connsiteX0" fmla="*/ 5440 w 3405252"/>
                <a:gd name="connsiteY0" fmla="*/ 4844317 h 4849784"/>
                <a:gd name="connsiteX1" fmla="*/ 5441 w 3405252"/>
                <a:gd name="connsiteY1" fmla="*/ 7026 h 4849784"/>
                <a:gd name="connsiteX2" fmla="*/ 2324061 w 3405252"/>
                <a:gd name="connsiteY2" fmla="*/ 115859 h 4849784"/>
                <a:gd name="connsiteX3" fmla="*/ 2725799 w 3405252"/>
                <a:gd name="connsiteY3" fmla="*/ 176095 h 4849784"/>
                <a:gd name="connsiteX4" fmla="*/ 2871759 w 3405252"/>
                <a:gd name="connsiteY4" fmla="*/ 406384 h 4849784"/>
                <a:gd name="connsiteX5" fmla="*/ 3271811 w 3405252"/>
                <a:gd name="connsiteY5" fmla="*/ 1496972 h 4849784"/>
                <a:gd name="connsiteX6" fmla="*/ 3380644 w 3405252"/>
                <a:gd name="connsiteY6" fmla="*/ 1882042 h 4849784"/>
                <a:gd name="connsiteX7" fmla="*/ 3124161 w 3405252"/>
                <a:gd name="connsiteY7" fmla="*/ 2211359 h 4849784"/>
                <a:gd name="connsiteX8" fmla="*/ 552435 w 3405252"/>
                <a:gd name="connsiteY8" fmla="*/ 4849784 h 4849784"/>
                <a:gd name="connsiteX9" fmla="*/ 5440 w 3405252"/>
                <a:gd name="connsiteY9" fmla="*/ 4844317 h 4849784"/>
                <a:gd name="connsiteX0" fmla="*/ 5440 w 3405252"/>
                <a:gd name="connsiteY0" fmla="*/ 4844317 h 4849784"/>
                <a:gd name="connsiteX1" fmla="*/ 5441 w 3405252"/>
                <a:gd name="connsiteY1" fmla="*/ 7026 h 4849784"/>
                <a:gd name="connsiteX2" fmla="*/ 2324061 w 3405252"/>
                <a:gd name="connsiteY2" fmla="*/ 115859 h 4849784"/>
                <a:gd name="connsiteX3" fmla="*/ 2725799 w 3405252"/>
                <a:gd name="connsiteY3" fmla="*/ 176095 h 4849784"/>
                <a:gd name="connsiteX4" fmla="*/ 2871759 w 3405252"/>
                <a:gd name="connsiteY4" fmla="*/ 406384 h 4849784"/>
                <a:gd name="connsiteX5" fmla="*/ 3271811 w 3405252"/>
                <a:gd name="connsiteY5" fmla="*/ 1496972 h 4849784"/>
                <a:gd name="connsiteX6" fmla="*/ 3380644 w 3405252"/>
                <a:gd name="connsiteY6" fmla="*/ 1882042 h 4849784"/>
                <a:gd name="connsiteX7" fmla="*/ 3124161 w 3405252"/>
                <a:gd name="connsiteY7" fmla="*/ 2211359 h 4849784"/>
                <a:gd name="connsiteX8" fmla="*/ 552435 w 3405252"/>
                <a:gd name="connsiteY8" fmla="*/ 4849784 h 4849784"/>
                <a:gd name="connsiteX9" fmla="*/ 5440 w 3405252"/>
                <a:gd name="connsiteY9" fmla="*/ 4844317 h 4849784"/>
                <a:gd name="connsiteX0" fmla="*/ 5440 w 3405252"/>
                <a:gd name="connsiteY0" fmla="*/ 4844317 h 4849784"/>
                <a:gd name="connsiteX1" fmla="*/ 5441 w 3405252"/>
                <a:gd name="connsiteY1" fmla="*/ 7026 h 4849784"/>
                <a:gd name="connsiteX2" fmla="*/ 2324061 w 3405252"/>
                <a:gd name="connsiteY2" fmla="*/ 115859 h 4849784"/>
                <a:gd name="connsiteX3" fmla="*/ 2725799 w 3405252"/>
                <a:gd name="connsiteY3" fmla="*/ 176095 h 4849784"/>
                <a:gd name="connsiteX4" fmla="*/ 2871759 w 3405252"/>
                <a:gd name="connsiteY4" fmla="*/ 406384 h 4849784"/>
                <a:gd name="connsiteX5" fmla="*/ 3271811 w 3405252"/>
                <a:gd name="connsiteY5" fmla="*/ 1496972 h 4849784"/>
                <a:gd name="connsiteX6" fmla="*/ 3380644 w 3405252"/>
                <a:gd name="connsiteY6" fmla="*/ 1882042 h 4849784"/>
                <a:gd name="connsiteX7" fmla="*/ 3124161 w 3405252"/>
                <a:gd name="connsiteY7" fmla="*/ 2211359 h 4849784"/>
                <a:gd name="connsiteX8" fmla="*/ 552435 w 3405252"/>
                <a:gd name="connsiteY8" fmla="*/ 4849784 h 4849784"/>
                <a:gd name="connsiteX9" fmla="*/ 5440 w 3405252"/>
                <a:gd name="connsiteY9" fmla="*/ 4844317 h 4849784"/>
                <a:gd name="connsiteX0" fmla="*/ 5440 w 3405252"/>
                <a:gd name="connsiteY0" fmla="*/ 4844317 h 4849784"/>
                <a:gd name="connsiteX1" fmla="*/ 5441 w 3405252"/>
                <a:gd name="connsiteY1" fmla="*/ 7026 h 4849784"/>
                <a:gd name="connsiteX2" fmla="*/ 2324061 w 3405252"/>
                <a:gd name="connsiteY2" fmla="*/ 115859 h 4849784"/>
                <a:gd name="connsiteX3" fmla="*/ 2725799 w 3405252"/>
                <a:gd name="connsiteY3" fmla="*/ 176095 h 4849784"/>
                <a:gd name="connsiteX4" fmla="*/ 2871759 w 3405252"/>
                <a:gd name="connsiteY4" fmla="*/ 406384 h 4849784"/>
                <a:gd name="connsiteX5" fmla="*/ 3271811 w 3405252"/>
                <a:gd name="connsiteY5" fmla="*/ 1496972 h 4849784"/>
                <a:gd name="connsiteX6" fmla="*/ 3380644 w 3405252"/>
                <a:gd name="connsiteY6" fmla="*/ 1882042 h 4849784"/>
                <a:gd name="connsiteX7" fmla="*/ 3124161 w 3405252"/>
                <a:gd name="connsiteY7" fmla="*/ 2211359 h 4849784"/>
                <a:gd name="connsiteX8" fmla="*/ 552435 w 3405252"/>
                <a:gd name="connsiteY8" fmla="*/ 4849784 h 4849784"/>
                <a:gd name="connsiteX9" fmla="*/ 5440 w 3405252"/>
                <a:gd name="connsiteY9" fmla="*/ 4844317 h 4849784"/>
                <a:gd name="connsiteX0" fmla="*/ 5440 w 3405252"/>
                <a:gd name="connsiteY0" fmla="*/ 4844317 h 4849784"/>
                <a:gd name="connsiteX1" fmla="*/ 5441 w 3405252"/>
                <a:gd name="connsiteY1" fmla="*/ 7026 h 4849784"/>
                <a:gd name="connsiteX2" fmla="*/ 2324061 w 3405252"/>
                <a:gd name="connsiteY2" fmla="*/ 115859 h 4849784"/>
                <a:gd name="connsiteX3" fmla="*/ 2732943 w 3405252"/>
                <a:gd name="connsiteY3" fmla="*/ 168951 h 4849784"/>
                <a:gd name="connsiteX4" fmla="*/ 2871759 w 3405252"/>
                <a:gd name="connsiteY4" fmla="*/ 406384 h 4849784"/>
                <a:gd name="connsiteX5" fmla="*/ 3271811 w 3405252"/>
                <a:gd name="connsiteY5" fmla="*/ 1496972 h 4849784"/>
                <a:gd name="connsiteX6" fmla="*/ 3380644 w 3405252"/>
                <a:gd name="connsiteY6" fmla="*/ 1882042 h 4849784"/>
                <a:gd name="connsiteX7" fmla="*/ 3124161 w 3405252"/>
                <a:gd name="connsiteY7" fmla="*/ 2211359 h 4849784"/>
                <a:gd name="connsiteX8" fmla="*/ 552435 w 3405252"/>
                <a:gd name="connsiteY8" fmla="*/ 4849784 h 4849784"/>
                <a:gd name="connsiteX9" fmla="*/ 5440 w 3405252"/>
                <a:gd name="connsiteY9" fmla="*/ 4844317 h 4849784"/>
                <a:gd name="connsiteX0" fmla="*/ 5440 w 3405252"/>
                <a:gd name="connsiteY0" fmla="*/ 4844317 h 4849784"/>
                <a:gd name="connsiteX1" fmla="*/ 5441 w 3405252"/>
                <a:gd name="connsiteY1" fmla="*/ 7026 h 4849784"/>
                <a:gd name="connsiteX2" fmla="*/ 2324061 w 3405252"/>
                <a:gd name="connsiteY2" fmla="*/ 115859 h 4849784"/>
                <a:gd name="connsiteX3" fmla="*/ 2732943 w 3405252"/>
                <a:gd name="connsiteY3" fmla="*/ 168951 h 4849784"/>
                <a:gd name="connsiteX4" fmla="*/ 2871759 w 3405252"/>
                <a:gd name="connsiteY4" fmla="*/ 406384 h 4849784"/>
                <a:gd name="connsiteX5" fmla="*/ 3271811 w 3405252"/>
                <a:gd name="connsiteY5" fmla="*/ 1496972 h 4849784"/>
                <a:gd name="connsiteX6" fmla="*/ 3380644 w 3405252"/>
                <a:gd name="connsiteY6" fmla="*/ 1882042 h 4849784"/>
                <a:gd name="connsiteX7" fmla="*/ 3124161 w 3405252"/>
                <a:gd name="connsiteY7" fmla="*/ 2211359 h 4849784"/>
                <a:gd name="connsiteX8" fmla="*/ 552435 w 3405252"/>
                <a:gd name="connsiteY8" fmla="*/ 4849784 h 4849784"/>
                <a:gd name="connsiteX9" fmla="*/ 5440 w 3405252"/>
                <a:gd name="connsiteY9" fmla="*/ 4844317 h 4849784"/>
                <a:gd name="connsiteX0" fmla="*/ 5440 w 3405252"/>
                <a:gd name="connsiteY0" fmla="*/ 4844317 h 4849784"/>
                <a:gd name="connsiteX1" fmla="*/ 5441 w 3405252"/>
                <a:gd name="connsiteY1" fmla="*/ 7026 h 4849784"/>
                <a:gd name="connsiteX2" fmla="*/ 2324061 w 3405252"/>
                <a:gd name="connsiteY2" fmla="*/ 115859 h 4849784"/>
                <a:gd name="connsiteX3" fmla="*/ 2732943 w 3405252"/>
                <a:gd name="connsiteY3" fmla="*/ 168951 h 4849784"/>
                <a:gd name="connsiteX4" fmla="*/ 2871759 w 3405252"/>
                <a:gd name="connsiteY4" fmla="*/ 406384 h 4849784"/>
                <a:gd name="connsiteX5" fmla="*/ 3271811 w 3405252"/>
                <a:gd name="connsiteY5" fmla="*/ 1496972 h 4849784"/>
                <a:gd name="connsiteX6" fmla="*/ 3380644 w 3405252"/>
                <a:gd name="connsiteY6" fmla="*/ 1882042 h 4849784"/>
                <a:gd name="connsiteX7" fmla="*/ 3124161 w 3405252"/>
                <a:gd name="connsiteY7" fmla="*/ 2211359 h 4849784"/>
                <a:gd name="connsiteX8" fmla="*/ 552435 w 3405252"/>
                <a:gd name="connsiteY8" fmla="*/ 4849784 h 4849784"/>
                <a:gd name="connsiteX9" fmla="*/ 5440 w 3405252"/>
                <a:gd name="connsiteY9" fmla="*/ 4844317 h 484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5252" h="4849784">
                  <a:moveTo>
                    <a:pt x="5440" y="4844317"/>
                  </a:moveTo>
                  <a:cubicBezTo>
                    <a:pt x="14287" y="3922891"/>
                    <a:pt x="0" y="825265"/>
                    <a:pt x="5441" y="7026"/>
                  </a:cubicBezTo>
                  <a:cubicBezTo>
                    <a:pt x="512528" y="0"/>
                    <a:pt x="1872652" y="86490"/>
                    <a:pt x="2324061" y="115859"/>
                  </a:cubicBezTo>
                  <a:cubicBezTo>
                    <a:pt x="2501035" y="128559"/>
                    <a:pt x="2680553" y="122119"/>
                    <a:pt x="2732943" y="168951"/>
                  </a:cubicBezTo>
                  <a:cubicBezTo>
                    <a:pt x="2799619" y="237216"/>
                    <a:pt x="2805085" y="259572"/>
                    <a:pt x="2871759" y="406384"/>
                  </a:cubicBezTo>
                  <a:cubicBezTo>
                    <a:pt x="3047971" y="865164"/>
                    <a:pt x="2933673" y="585755"/>
                    <a:pt x="3271811" y="1496972"/>
                  </a:cubicBezTo>
                  <a:cubicBezTo>
                    <a:pt x="3333723" y="1643783"/>
                    <a:pt x="3405252" y="1762978"/>
                    <a:pt x="3380644" y="1882042"/>
                  </a:cubicBezTo>
                  <a:cubicBezTo>
                    <a:pt x="3356036" y="2001106"/>
                    <a:pt x="3294785" y="2054197"/>
                    <a:pt x="3124161" y="2211359"/>
                  </a:cubicBezTo>
                  <a:cubicBezTo>
                    <a:pt x="2273269" y="3094009"/>
                    <a:pt x="1584302" y="3738534"/>
                    <a:pt x="552435" y="4849784"/>
                  </a:cubicBezTo>
                  <a:cubicBezTo>
                    <a:pt x="400861" y="4849784"/>
                    <a:pt x="329968" y="4841818"/>
                    <a:pt x="5440" y="4844317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-2628900" ty="-84455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5045335" y="3234910"/>
            <a:ext cx="30228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Our products are sold in over 190 countries and used by 2 billion consumers every day. </a:t>
            </a:r>
          </a:p>
        </p:txBody>
      </p:sp>
    </p:spTree>
    <p:extLst>
      <p:ext uri="{BB962C8B-B14F-4D97-AF65-F5344CB8AC3E}">
        <p14:creationId xmlns:p14="http://schemas.microsoft.com/office/powerpoint/2010/main" val="185729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84632" y="402336"/>
            <a:ext cx="7178040" cy="1069848"/>
          </a:xfrm>
        </p:spPr>
        <p:txBody>
          <a:bodyPr/>
          <a:lstStyle/>
          <a:p>
            <a:r>
              <a:rPr lang="en-GB" dirty="0" smtClean="0">
                <a:solidFill>
                  <a:schemeClr val="accent4"/>
                </a:solidFill>
              </a:rPr>
              <a:t>Our people</a:t>
            </a:r>
            <a:br>
              <a:rPr lang="en-GB" dirty="0" smtClean="0">
                <a:solidFill>
                  <a:schemeClr val="accent4"/>
                </a:solidFill>
              </a:rPr>
            </a:br>
            <a:endParaRPr lang="en-GB" dirty="0">
              <a:solidFill>
                <a:schemeClr val="accent4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r="3288" b="1948"/>
          <a:stretch>
            <a:fillRect/>
          </a:stretch>
        </p:blipFill>
        <p:spPr bwMode="auto">
          <a:xfrm>
            <a:off x="2740685" y="1743299"/>
            <a:ext cx="6403315" cy="511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3"/>
          <p:cNvSpPr>
            <a:spLocks noGrp="1"/>
          </p:cNvSpPr>
          <p:nvPr>
            <p:ph idx="1"/>
          </p:nvPr>
        </p:nvSpPr>
        <p:spPr>
          <a:xfrm>
            <a:off x="470117" y="1542143"/>
            <a:ext cx="4711482" cy="2115458"/>
          </a:xfrm>
        </p:spPr>
        <p:txBody>
          <a:bodyPr numCol="1"/>
          <a:lstStyle/>
          <a:p>
            <a:pPr marL="0" lvl="1" indent="0" defTabSz="939800">
              <a:buNone/>
            </a:pPr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</a:rPr>
              <a:t>We aim to create an environment in which all employees can fulfil their potential.</a:t>
            </a:r>
          </a:p>
          <a:p>
            <a:pPr marL="0" lvl="1" indent="0" defTabSz="939800">
              <a:buNone/>
            </a:pPr>
            <a:endParaRPr lang="en-GB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lvl="1" indent="0" defTabSz="939800">
              <a:buNone/>
            </a:pPr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</a:rPr>
              <a:t>Unilever is one of the world’s most culturally diverse companies.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747657"/>
            <a:ext cx="2859314" cy="1110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55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4"/>
                </a:solidFill>
              </a:rPr>
              <a:t>Business with purpose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13875" y="1334304"/>
            <a:ext cx="8030878" cy="4580721"/>
          </a:xfrm>
        </p:spPr>
        <p:txBody>
          <a:bodyPr numCol="2" spcCol="468000">
            <a:noAutofit/>
          </a:bodyPr>
          <a:lstStyle/>
          <a:p>
            <a:pPr marL="0" lvl="1" indent="0">
              <a:buNone/>
            </a:pPr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</a:rPr>
              <a:t>Our</a:t>
            </a:r>
            <a:r>
              <a:rPr lang="en-GB" sz="18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</a:rPr>
              <a:t>purpose is to make </a:t>
            </a:r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sustainable living commonplace.</a:t>
            </a:r>
          </a:p>
          <a:p>
            <a:pPr marL="0" lvl="1" indent="0">
              <a:buNone/>
            </a:pPr>
            <a:endParaRPr lang="en-GB" sz="1800" dirty="0">
              <a:solidFill>
                <a:schemeClr val="tx1">
                  <a:lumMod val="50000"/>
                </a:schemeClr>
              </a:solidFill>
            </a:endParaRPr>
          </a:p>
          <a:p>
            <a:pPr marL="0" lvl="1" indent="0">
              <a:buNone/>
            </a:pPr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We work to create a better future every day, with brands and services that help people feel good, look good and get more out of life.</a:t>
            </a:r>
          </a:p>
          <a:p>
            <a:pPr marL="0" lvl="1" indent="0">
              <a:buNone/>
            </a:pPr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 </a:t>
            </a:r>
          </a:p>
          <a:p>
            <a:pPr marL="0" lvl="1" indent="0">
              <a:buNone/>
            </a:pPr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Our first priority is to our consumers – then customers, employees, suppliers and communities. </a:t>
            </a:r>
          </a:p>
          <a:p>
            <a:pPr marL="0" lvl="1" indent="0">
              <a:buNone/>
            </a:pPr>
            <a:endParaRPr lang="en-GB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lvl="1" indent="0">
              <a:buNone/>
            </a:pPr>
            <a:endParaRPr lang="en-GB" sz="1800" dirty="0">
              <a:solidFill>
                <a:schemeClr val="tx1">
                  <a:lumMod val="50000"/>
                </a:schemeClr>
              </a:solidFill>
            </a:endParaRPr>
          </a:p>
          <a:p>
            <a:pPr marL="0" lvl="1" indent="0">
              <a:buNone/>
            </a:pPr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</a:rPr>
              <a:t>When we fulfil our responsibilities to them, we believe that our shareholders will be rewarded.</a:t>
            </a:r>
          </a:p>
          <a:p>
            <a:pPr marL="0" lvl="1" indent="0">
              <a:buNone/>
            </a:pPr>
            <a:endParaRPr lang="en-GB" sz="2000" dirty="0"/>
          </a:p>
        </p:txBody>
      </p:sp>
      <p:sp>
        <p:nvSpPr>
          <p:cNvPr id="8" name="Freeform 7"/>
          <p:cNvSpPr/>
          <p:nvPr/>
        </p:nvSpPr>
        <p:spPr>
          <a:xfrm rot="16200000">
            <a:off x="7154290" y="2825570"/>
            <a:ext cx="2677255" cy="1302165"/>
          </a:xfrm>
          <a:custGeom>
            <a:avLst/>
            <a:gdLst>
              <a:gd name="connsiteX0" fmla="*/ 0 w 2065020"/>
              <a:gd name="connsiteY0" fmla="*/ 238765 h 1432560"/>
              <a:gd name="connsiteX1" fmla="*/ 69933 w 2065020"/>
              <a:gd name="connsiteY1" fmla="*/ 69933 h 1432560"/>
              <a:gd name="connsiteX2" fmla="*/ 238766 w 2065020"/>
              <a:gd name="connsiteY2" fmla="*/ 1 h 1432560"/>
              <a:gd name="connsiteX3" fmla="*/ 1826255 w 2065020"/>
              <a:gd name="connsiteY3" fmla="*/ 0 h 1432560"/>
              <a:gd name="connsiteX4" fmla="*/ 1995087 w 2065020"/>
              <a:gd name="connsiteY4" fmla="*/ 69933 h 1432560"/>
              <a:gd name="connsiteX5" fmla="*/ 2065019 w 2065020"/>
              <a:gd name="connsiteY5" fmla="*/ 238766 h 1432560"/>
              <a:gd name="connsiteX6" fmla="*/ 2065020 w 2065020"/>
              <a:gd name="connsiteY6" fmla="*/ 1193795 h 1432560"/>
              <a:gd name="connsiteX7" fmla="*/ 1995087 w 2065020"/>
              <a:gd name="connsiteY7" fmla="*/ 1362627 h 1432560"/>
              <a:gd name="connsiteX8" fmla="*/ 1826255 w 2065020"/>
              <a:gd name="connsiteY8" fmla="*/ 1432560 h 1432560"/>
              <a:gd name="connsiteX9" fmla="*/ 238765 w 2065020"/>
              <a:gd name="connsiteY9" fmla="*/ 1432560 h 1432560"/>
              <a:gd name="connsiteX10" fmla="*/ 69933 w 2065020"/>
              <a:gd name="connsiteY10" fmla="*/ 1362627 h 1432560"/>
              <a:gd name="connsiteX11" fmla="*/ 0 w 2065020"/>
              <a:gd name="connsiteY11" fmla="*/ 1193795 h 1432560"/>
              <a:gd name="connsiteX12" fmla="*/ 0 w 2065020"/>
              <a:gd name="connsiteY12" fmla="*/ 238765 h 1432560"/>
              <a:gd name="connsiteX0" fmla="*/ 0 w 2155531"/>
              <a:gd name="connsiteY0" fmla="*/ 238765 h 1432560"/>
              <a:gd name="connsiteX1" fmla="*/ 69933 w 2155531"/>
              <a:gd name="connsiteY1" fmla="*/ 69933 h 1432560"/>
              <a:gd name="connsiteX2" fmla="*/ 238766 w 2155531"/>
              <a:gd name="connsiteY2" fmla="*/ 1 h 1432560"/>
              <a:gd name="connsiteX3" fmla="*/ 1102355 w 2155531"/>
              <a:gd name="connsiteY3" fmla="*/ 137160 h 1432560"/>
              <a:gd name="connsiteX4" fmla="*/ 1995087 w 2155531"/>
              <a:gd name="connsiteY4" fmla="*/ 69933 h 1432560"/>
              <a:gd name="connsiteX5" fmla="*/ 2065019 w 2155531"/>
              <a:gd name="connsiteY5" fmla="*/ 238766 h 1432560"/>
              <a:gd name="connsiteX6" fmla="*/ 2065020 w 2155531"/>
              <a:gd name="connsiteY6" fmla="*/ 1193795 h 1432560"/>
              <a:gd name="connsiteX7" fmla="*/ 1995087 w 2155531"/>
              <a:gd name="connsiteY7" fmla="*/ 1362627 h 1432560"/>
              <a:gd name="connsiteX8" fmla="*/ 1826255 w 2155531"/>
              <a:gd name="connsiteY8" fmla="*/ 1432560 h 1432560"/>
              <a:gd name="connsiteX9" fmla="*/ 238765 w 2155531"/>
              <a:gd name="connsiteY9" fmla="*/ 1432560 h 1432560"/>
              <a:gd name="connsiteX10" fmla="*/ 69933 w 2155531"/>
              <a:gd name="connsiteY10" fmla="*/ 1362627 h 1432560"/>
              <a:gd name="connsiteX11" fmla="*/ 0 w 2155531"/>
              <a:gd name="connsiteY11" fmla="*/ 1193795 h 1432560"/>
              <a:gd name="connsiteX12" fmla="*/ 0 w 2155531"/>
              <a:gd name="connsiteY12" fmla="*/ 238765 h 1432560"/>
              <a:gd name="connsiteX0" fmla="*/ 0 w 2065020"/>
              <a:gd name="connsiteY0" fmla="*/ 238765 h 1432560"/>
              <a:gd name="connsiteX1" fmla="*/ 69933 w 2065020"/>
              <a:gd name="connsiteY1" fmla="*/ 69933 h 1432560"/>
              <a:gd name="connsiteX2" fmla="*/ 238766 w 2065020"/>
              <a:gd name="connsiteY2" fmla="*/ 1 h 1432560"/>
              <a:gd name="connsiteX3" fmla="*/ 1102355 w 2065020"/>
              <a:gd name="connsiteY3" fmla="*/ 137160 h 1432560"/>
              <a:gd name="connsiteX4" fmla="*/ 1263567 w 2065020"/>
              <a:gd name="connsiteY4" fmla="*/ 31833 h 1432560"/>
              <a:gd name="connsiteX5" fmla="*/ 2065019 w 2065020"/>
              <a:gd name="connsiteY5" fmla="*/ 238766 h 1432560"/>
              <a:gd name="connsiteX6" fmla="*/ 2065020 w 2065020"/>
              <a:gd name="connsiteY6" fmla="*/ 1193795 h 1432560"/>
              <a:gd name="connsiteX7" fmla="*/ 1995087 w 2065020"/>
              <a:gd name="connsiteY7" fmla="*/ 1362627 h 1432560"/>
              <a:gd name="connsiteX8" fmla="*/ 1826255 w 2065020"/>
              <a:gd name="connsiteY8" fmla="*/ 1432560 h 1432560"/>
              <a:gd name="connsiteX9" fmla="*/ 238765 w 2065020"/>
              <a:gd name="connsiteY9" fmla="*/ 1432560 h 1432560"/>
              <a:gd name="connsiteX10" fmla="*/ 69933 w 2065020"/>
              <a:gd name="connsiteY10" fmla="*/ 1362627 h 1432560"/>
              <a:gd name="connsiteX11" fmla="*/ 0 w 2065020"/>
              <a:gd name="connsiteY11" fmla="*/ 1193795 h 1432560"/>
              <a:gd name="connsiteX12" fmla="*/ 0 w 2065020"/>
              <a:gd name="connsiteY12" fmla="*/ 238765 h 1432560"/>
              <a:gd name="connsiteX0" fmla="*/ 0 w 2065020"/>
              <a:gd name="connsiteY0" fmla="*/ 238765 h 1432560"/>
              <a:gd name="connsiteX1" fmla="*/ 69933 w 2065020"/>
              <a:gd name="connsiteY1" fmla="*/ 69933 h 1432560"/>
              <a:gd name="connsiteX2" fmla="*/ 238766 w 2065020"/>
              <a:gd name="connsiteY2" fmla="*/ 1 h 1432560"/>
              <a:gd name="connsiteX3" fmla="*/ 1102355 w 2065020"/>
              <a:gd name="connsiteY3" fmla="*/ 137160 h 1432560"/>
              <a:gd name="connsiteX4" fmla="*/ 1263567 w 2065020"/>
              <a:gd name="connsiteY4" fmla="*/ 31833 h 1432560"/>
              <a:gd name="connsiteX5" fmla="*/ 1478279 w 2065020"/>
              <a:gd name="connsiteY5" fmla="*/ 299726 h 1432560"/>
              <a:gd name="connsiteX6" fmla="*/ 2065020 w 2065020"/>
              <a:gd name="connsiteY6" fmla="*/ 1193795 h 1432560"/>
              <a:gd name="connsiteX7" fmla="*/ 1995087 w 2065020"/>
              <a:gd name="connsiteY7" fmla="*/ 1362627 h 1432560"/>
              <a:gd name="connsiteX8" fmla="*/ 1826255 w 2065020"/>
              <a:gd name="connsiteY8" fmla="*/ 1432560 h 1432560"/>
              <a:gd name="connsiteX9" fmla="*/ 238765 w 2065020"/>
              <a:gd name="connsiteY9" fmla="*/ 1432560 h 1432560"/>
              <a:gd name="connsiteX10" fmla="*/ 69933 w 2065020"/>
              <a:gd name="connsiteY10" fmla="*/ 1362627 h 1432560"/>
              <a:gd name="connsiteX11" fmla="*/ 0 w 2065020"/>
              <a:gd name="connsiteY11" fmla="*/ 1193795 h 1432560"/>
              <a:gd name="connsiteX12" fmla="*/ 0 w 2065020"/>
              <a:gd name="connsiteY12" fmla="*/ 238765 h 1432560"/>
              <a:gd name="connsiteX0" fmla="*/ 0 w 2008211"/>
              <a:gd name="connsiteY0" fmla="*/ 238765 h 1432560"/>
              <a:gd name="connsiteX1" fmla="*/ 69933 w 2008211"/>
              <a:gd name="connsiteY1" fmla="*/ 69933 h 1432560"/>
              <a:gd name="connsiteX2" fmla="*/ 238766 w 2008211"/>
              <a:gd name="connsiteY2" fmla="*/ 1 h 1432560"/>
              <a:gd name="connsiteX3" fmla="*/ 1102355 w 2008211"/>
              <a:gd name="connsiteY3" fmla="*/ 137160 h 1432560"/>
              <a:gd name="connsiteX4" fmla="*/ 1263567 w 2008211"/>
              <a:gd name="connsiteY4" fmla="*/ 31833 h 1432560"/>
              <a:gd name="connsiteX5" fmla="*/ 1478279 w 2008211"/>
              <a:gd name="connsiteY5" fmla="*/ 299726 h 1432560"/>
              <a:gd name="connsiteX6" fmla="*/ 1905000 w 2008211"/>
              <a:gd name="connsiteY6" fmla="*/ 1262375 h 1432560"/>
              <a:gd name="connsiteX7" fmla="*/ 1995087 w 2008211"/>
              <a:gd name="connsiteY7" fmla="*/ 1362627 h 1432560"/>
              <a:gd name="connsiteX8" fmla="*/ 1826255 w 2008211"/>
              <a:gd name="connsiteY8" fmla="*/ 1432560 h 1432560"/>
              <a:gd name="connsiteX9" fmla="*/ 238765 w 2008211"/>
              <a:gd name="connsiteY9" fmla="*/ 1432560 h 1432560"/>
              <a:gd name="connsiteX10" fmla="*/ 69933 w 2008211"/>
              <a:gd name="connsiteY10" fmla="*/ 1362627 h 1432560"/>
              <a:gd name="connsiteX11" fmla="*/ 0 w 2008211"/>
              <a:gd name="connsiteY11" fmla="*/ 1193795 h 1432560"/>
              <a:gd name="connsiteX12" fmla="*/ 0 w 2008211"/>
              <a:gd name="connsiteY12" fmla="*/ 238765 h 1432560"/>
              <a:gd name="connsiteX0" fmla="*/ 0 w 2103961"/>
              <a:gd name="connsiteY0" fmla="*/ 238765 h 1451181"/>
              <a:gd name="connsiteX1" fmla="*/ 69933 w 2103961"/>
              <a:gd name="connsiteY1" fmla="*/ 69933 h 1451181"/>
              <a:gd name="connsiteX2" fmla="*/ 238766 w 2103961"/>
              <a:gd name="connsiteY2" fmla="*/ 1 h 1451181"/>
              <a:gd name="connsiteX3" fmla="*/ 1102355 w 2103961"/>
              <a:gd name="connsiteY3" fmla="*/ 137160 h 1451181"/>
              <a:gd name="connsiteX4" fmla="*/ 1263567 w 2103961"/>
              <a:gd name="connsiteY4" fmla="*/ 31833 h 1451181"/>
              <a:gd name="connsiteX5" fmla="*/ 1478279 w 2103961"/>
              <a:gd name="connsiteY5" fmla="*/ 299726 h 1451181"/>
              <a:gd name="connsiteX6" fmla="*/ 1905000 w 2103961"/>
              <a:gd name="connsiteY6" fmla="*/ 1262375 h 1451181"/>
              <a:gd name="connsiteX7" fmla="*/ 1826255 w 2103961"/>
              <a:gd name="connsiteY7" fmla="*/ 1432560 h 1451181"/>
              <a:gd name="connsiteX8" fmla="*/ 238765 w 2103961"/>
              <a:gd name="connsiteY8" fmla="*/ 1432560 h 1451181"/>
              <a:gd name="connsiteX9" fmla="*/ 69933 w 2103961"/>
              <a:gd name="connsiteY9" fmla="*/ 1362627 h 1451181"/>
              <a:gd name="connsiteX10" fmla="*/ 0 w 2103961"/>
              <a:gd name="connsiteY10" fmla="*/ 1193795 h 1451181"/>
              <a:gd name="connsiteX11" fmla="*/ 0 w 2103961"/>
              <a:gd name="connsiteY11" fmla="*/ 238765 h 1451181"/>
              <a:gd name="connsiteX0" fmla="*/ 67080 w 1972080"/>
              <a:gd name="connsiteY0" fmla="*/ 238765 h 1451181"/>
              <a:gd name="connsiteX1" fmla="*/ 137013 w 1972080"/>
              <a:gd name="connsiteY1" fmla="*/ 69933 h 1451181"/>
              <a:gd name="connsiteX2" fmla="*/ 305846 w 1972080"/>
              <a:gd name="connsiteY2" fmla="*/ 1 h 1451181"/>
              <a:gd name="connsiteX3" fmla="*/ 1169435 w 1972080"/>
              <a:gd name="connsiteY3" fmla="*/ 137160 h 1451181"/>
              <a:gd name="connsiteX4" fmla="*/ 1330647 w 1972080"/>
              <a:gd name="connsiteY4" fmla="*/ 31833 h 1451181"/>
              <a:gd name="connsiteX5" fmla="*/ 1545359 w 1972080"/>
              <a:gd name="connsiteY5" fmla="*/ 299726 h 1451181"/>
              <a:gd name="connsiteX6" fmla="*/ 1972080 w 1972080"/>
              <a:gd name="connsiteY6" fmla="*/ 1262375 h 1451181"/>
              <a:gd name="connsiteX7" fmla="*/ 305845 w 1972080"/>
              <a:gd name="connsiteY7" fmla="*/ 1432560 h 1451181"/>
              <a:gd name="connsiteX8" fmla="*/ 137013 w 1972080"/>
              <a:gd name="connsiteY8" fmla="*/ 1362627 h 1451181"/>
              <a:gd name="connsiteX9" fmla="*/ 67080 w 1972080"/>
              <a:gd name="connsiteY9" fmla="*/ 1193795 h 1451181"/>
              <a:gd name="connsiteX10" fmla="*/ 67080 w 1972080"/>
              <a:gd name="connsiteY10" fmla="*/ 238765 h 1451181"/>
              <a:gd name="connsiteX0" fmla="*/ 0 w 1905000"/>
              <a:gd name="connsiteY0" fmla="*/ 238765 h 1439525"/>
              <a:gd name="connsiteX1" fmla="*/ 69933 w 1905000"/>
              <a:gd name="connsiteY1" fmla="*/ 69933 h 1439525"/>
              <a:gd name="connsiteX2" fmla="*/ 238766 w 1905000"/>
              <a:gd name="connsiteY2" fmla="*/ 1 h 1439525"/>
              <a:gd name="connsiteX3" fmla="*/ 1102355 w 1905000"/>
              <a:gd name="connsiteY3" fmla="*/ 137160 h 1439525"/>
              <a:gd name="connsiteX4" fmla="*/ 1263567 w 1905000"/>
              <a:gd name="connsiteY4" fmla="*/ 31833 h 1439525"/>
              <a:gd name="connsiteX5" fmla="*/ 1478279 w 1905000"/>
              <a:gd name="connsiteY5" fmla="*/ 299726 h 1439525"/>
              <a:gd name="connsiteX6" fmla="*/ 1905000 w 1905000"/>
              <a:gd name="connsiteY6" fmla="*/ 1262375 h 1439525"/>
              <a:gd name="connsiteX7" fmla="*/ 69933 w 1905000"/>
              <a:gd name="connsiteY7" fmla="*/ 1362627 h 1439525"/>
              <a:gd name="connsiteX8" fmla="*/ 0 w 1905000"/>
              <a:gd name="connsiteY8" fmla="*/ 1193795 h 1439525"/>
              <a:gd name="connsiteX9" fmla="*/ 0 w 1905000"/>
              <a:gd name="connsiteY9" fmla="*/ 238765 h 1439525"/>
              <a:gd name="connsiteX0" fmla="*/ 247567 w 2152567"/>
              <a:gd name="connsiteY0" fmla="*/ 238765 h 1439525"/>
              <a:gd name="connsiteX1" fmla="*/ 317500 w 2152567"/>
              <a:gd name="connsiteY1" fmla="*/ 69933 h 1439525"/>
              <a:gd name="connsiteX2" fmla="*/ 486333 w 2152567"/>
              <a:gd name="connsiteY2" fmla="*/ 1 h 1439525"/>
              <a:gd name="connsiteX3" fmla="*/ 1349922 w 2152567"/>
              <a:gd name="connsiteY3" fmla="*/ 137160 h 1439525"/>
              <a:gd name="connsiteX4" fmla="*/ 1511134 w 2152567"/>
              <a:gd name="connsiteY4" fmla="*/ 31833 h 1439525"/>
              <a:gd name="connsiteX5" fmla="*/ 1725846 w 2152567"/>
              <a:gd name="connsiteY5" fmla="*/ 299726 h 1439525"/>
              <a:gd name="connsiteX6" fmla="*/ 2152567 w 2152567"/>
              <a:gd name="connsiteY6" fmla="*/ 1262375 h 1439525"/>
              <a:gd name="connsiteX7" fmla="*/ 317500 w 2152567"/>
              <a:gd name="connsiteY7" fmla="*/ 1362627 h 1439525"/>
              <a:gd name="connsiteX8" fmla="*/ 247567 w 2152567"/>
              <a:gd name="connsiteY8" fmla="*/ 238765 h 1439525"/>
              <a:gd name="connsiteX0" fmla="*/ 316147 w 2221147"/>
              <a:gd name="connsiteY0" fmla="*/ 238765 h 1439525"/>
              <a:gd name="connsiteX1" fmla="*/ 386080 w 2221147"/>
              <a:gd name="connsiteY1" fmla="*/ 69933 h 1439525"/>
              <a:gd name="connsiteX2" fmla="*/ 554913 w 2221147"/>
              <a:gd name="connsiteY2" fmla="*/ 1 h 1439525"/>
              <a:gd name="connsiteX3" fmla="*/ 1418502 w 2221147"/>
              <a:gd name="connsiteY3" fmla="*/ 137160 h 1439525"/>
              <a:gd name="connsiteX4" fmla="*/ 1579714 w 2221147"/>
              <a:gd name="connsiteY4" fmla="*/ 31833 h 1439525"/>
              <a:gd name="connsiteX5" fmla="*/ 1794426 w 2221147"/>
              <a:gd name="connsiteY5" fmla="*/ 299726 h 1439525"/>
              <a:gd name="connsiteX6" fmla="*/ 2221147 w 2221147"/>
              <a:gd name="connsiteY6" fmla="*/ 1262375 h 1439525"/>
              <a:gd name="connsiteX7" fmla="*/ 317500 w 2221147"/>
              <a:gd name="connsiteY7" fmla="*/ 1248327 h 1439525"/>
              <a:gd name="connsiteX8" fmla="*/ 316147 w 2221147"/>
              <a:gd name="connsiteY8" fmla="*/ 238765 h 1439525"/>
              <a:gd name="connsiteX0" fmla="*/ 1108627 w 2221147"/>
              <a:gd name="connsiteY0" fmla="*/ 421986 h 1439866"/>
              <a:gd name="connsiteX1" fmla="*/ 386080 w 2221147"/>
              <a:gd name="connsiteY1" fmla="*/ 70274 h 1439866"/>
              <a:gd name="connsiteX2" fmla="*/ 554913 w 2221147"/>
              <a:gd name="connsiteY2" fmla="*/ 342 h 1439866"/>
              <a:gd name="connsiteX3" fmla="*/ 1418502 w 2221147"/>
              <a:gd name="connsiteY3" fmla="*/ 137501 h 1439866"/>
              <a:gd name="connsiteX4" fmla="*/ 1579714 w 2221147"/>
              <a:gd name="connsiteY4" fmla="*/ 32174 h 1439866"/>
              <a:gd name="connsiteX5" fmla="*/ 1794426 w 2221147"/>
              <a:gd name="connsiteY5" fmla="*/ 300067 h 1439866"/>
              <a:gd name="connsiteX6" fmla="*/ 2221147 w 2221147"/>
              <a:gd name="connsiteY6" fmla="*/ 1262716 h 1439866"/>
              <a:gd name="connsiteX7" fmla="*/ 317500 w 2221147"/>
              <a:gd name="connsiteY7" fmla="*/ 1248668 h 1439866"/>
              <a:gd name="connsiteX8" fmla="*/ 1108627 w 2221147"/>
              <a:gd name="connsiteY8" fmla="*/ 421986 h 1439866"/>
              <a:gd name="connsiteX0" fmla="*/ 1108627 w 2221147"/>
              <a:gd name="connsiteY0" fmla="*/ 416906 h 1434786"/>
              <a:gd name="connsiteX1" fmla="*/ 386080 w 2221147"/>
              <a:gd name="connsiteY1" fmla="*/ 65194 h 1434786"/>
              <a:gd name="connsiteX2" fmla="*/ 1418502 w 2221147"/>
              <a:gd name="connsiteY2" fmla="*/ 132421 h 1434786"/>
              <a:gd name="connsiteX3" fmla="*/ 1579714 w 2221147"/>
              <a:gd name="connsiteY3" fmla="*/ 27094 h 1434786"/>
              <a:gd name="connsiteX4" fmla="*/ 1794426 w 2221147"/>
              <a:gd name="connsiteY4" fmla="*/ 294987 h 1434786"/>
              <a:gd name="connsiteX5" fmla="*/ 2221147 w 2221147"/>
              <a:gd name="connsiteY5" fmla="*/ 1257636 h 1434786"/>
              <a:gd name="connsiteX6" fmla="*/ 317500 w 2221147"/>
              <a:gd name="connsiteY6" fmla="*/ 1243588 h 1434786"/>
              <a:gd name="connsiteX7" fmla="*/ 1108627 w 2221147"/>
              <a:gd name="connsiteY7" fmla="*/ 416906 h 1434786"/>
              <a:gd name="connsiteX0" fmla="*/ 1108627 w 2221147"/>
              <a:gd name="connsiteY0" fmla="*/ 416906 h 1434786"/>
              <a:gd name="connsiteX1" fmla="*/ 1418502 w 2221147"/>
              <a:gd name="connsiteY1" fmla="*/ 132421 h 1434786"/>
              <a:gd name="connsiteX2" fmla="*/ 1579714 w 2221147"/>
              <a:gd name="connsiteY2" fmla="*/ 27094 h 1434786"/>
              <a:gd name="connsiteX3" fmla="*/ 1794426 w 2221147"/>
              <a:gd name="connsiteY3" fmla="*/ 294987 h 1434786"/>
              <a:gd name="connsiteX4" fmla="*/ 2221147 w 2221147"/>
              <a:gd name="connsiteY4" fmla="*/ 1257636 h 1434786"/>
              <a:gd name="connsiteX5" fmla="*/ 317500 w 2221147"/>
              <a:gd name="connsiteY5" fmla="*/ 1243588 h 1434786"/>
              <a:gd name="connsiteX6" fmla="*/ 1108627 w 2221147"/>
              <a:gd name="connsiteY6" fmla="*/ 416906 h 1434786"/>
              <a:gd name="connsiteX0" fmla="*/ 1108627 w 2221147"/>
              <a:gd name="connsiteY0" fmla="*/ 414366 h 1432246"/>
              <a:gd name="connsiteX1" fmla="*/ 1388022 w 2221147"/>
              <a:gd name="connsiteY1" fmla="*/ 145121 h 1432246"/>
              <a:gd name="connsiteX2" fmla="*/ 1579714 w 2221147"/>
              <a:gd name="connsiteY2" fmla="*/ 24554 h 1432246"/>
              <a:gd name="connsiteX3" fmla="*/ 1794426 w 2221147"/>
              <a:gd name="connsiteY3" fmla="*/ 292447 h 1432246"/>
              <a:gd name="connsiteX4" fmla="*/ 2221147 w 2221147"/>
              <a:gd name="connsiteY4" fmla="*/ 1255096 h 1432246"/>
              <a:gd name="connsiteX5" fmla="*/ 317500 w 2221147"/>
              <a:gd name="connsiteY5" fmla="*/ 1241048 h 1432246"/>
              <a:gd name="connsiteX6" fmla="*/ 1108627 w 2221147"/>
              <a:gd name="connsiteY6" fmla="*/ 414366 h 1432246"/>
              <a:gd name="connsiteX0" fmla="*/ 1108627 w 2221147"/>
              <a:gd name="connsiteY0" fmla="*/ 414366 h 1432246"/>
              <a:gd name="connsiteX1" fmla="*/ 1388022 w 2221147"/>
              <a:gd name="connsiteY1" fmla="*/ 145121 h 1432246"/>
              <a:gd name="connsiteX2" fmla="*/ 1579714 w 2221147"/>
              <a:gd name="connsiteY2" fmla="*/ 24554 h 1432246"/>
              <a:gd name="connsiteX3" fmla="*/ 1794426 w 2221147"/>
              <a:gd name="connsiteY3" fmla="*/ 292447 h 1432246"/>
              <a:gd name="connsiteX4" fmla="*/ 2221147 w 2221147"/>
              <a:gd name="connsiteY4" fmla="*/ 1255096 h 1432246"/>
              <a:gd name="connsiteX5" fmla="*/ 317500 w 2221147"/>
              <a:gd name="connsiteY5" fmla="*/ 1241048 h 1432246"/>
              <a:gd name="connsiteX6" fmla="*/ 1108627 w 2221147"/>
              <a:gd name="connsiteY6" fmla="*/ 414366 h 1432246"/>
              <a:gd name="connsiteX0" fmla="*/ 1108627 w 2221147"/>
              <a:gd name="connsiteY0" fmla="*/ 414366 h 1432246"/>
              <a:gd name="connsiteX1" fmla="*/ 1388022 w 2221147"/>
              <a:gd name="connsiteY1" fmla="*/ 145121 h 1432246"/>
              <a:gd name="connsiteX2" fmla="*/ 1579714 w 2221147"/>
              <a:gd name="connsiteY2" fmla="*/ 24554 h 1432246"/>
              <a:gd name="connsiteX3" fmla="*/ 1794426 w 2221147"/>
              <a:gd name="connsiteY3" fmla="*/ 292447 h 1432246"/>
              <a:gd name="connsiteX4" fmla="*/ 2221147 w 2221147"/>
              <a:gd name="connsiteY4" fmla="*/ 1255096 h 1432246"/>
              <a:gd name="connsiteX5" fmla="*/ 317500 w 2221147"/>
              <a:gd name="connsiteY5" fmla="*/ 1241048 h 1432246"/>
              <a:gd name="connsiteX6" fmla="*/ 1108627 w 2221147"/>
              <a:gd name="connsiteY6" fmla="*/ 414366 h 1432246"/>
              <a:gd name="connsiteX0" fmla="*/ 1108627 w 2221147"/>
              <a:gd name="connsiteY0" fmla="*/ 414366 h 1255096"/>
              <a:gd name="connsiteX1" fmla="*/ 1388022 w 2221147"/>
              <a:gd name="connsiteY1" fmla="*/ 145121 h 1255096"/>
              <a:gd name="connsiteX2" fmla="*/ 1579714 w 2221147"/>
              <a:gd name="connsiteY2" fmla="*/ 24554 h 1255096"/>
              <a:gd name="connsiteX3" fmla="*/ 1794426 w 2221147"/>
              <a:gd name="connsiteY3" fmla="*/ 292447 h 1255096"/>
              <a:gd name="connsiteX4" fmla="*/ 2221147 w 2221147"/>
              <a:gd name="connsiteY4" fmla="*/ 1255096 h 1255096"/>
              <a:gd name="connsiteX5" fmla="*/ 317500 w 2221147"/>
              <a:gd name="connsiteY5" fmla="*/ 1241048 h 1255096"/>
              <a:gd name="connsiteX6" fmla="*/ 1108627 w 2221147"/>
              <a:gd name="connsiteY6" fmla="*/ 414366 h 1255096"/>
              <a:gd name="connsiteX0" fmla="*/ 791127 w 1903647"/>
              <a:gd name="connsiteY0" fmla="*/ 414366 h 1255096"/>
              <a:gd name="connsiteX1" fmla="*/ 1070522 w 1903647"/>
              <a:gd name="connsiteY1" fmla="*/ 145121 h 1255096"/>
              <a:gd name="connsiteX2" fmla="*/ 1262214 w 1903647"/>
              <a:gd name="connsiteY2" fmla="*/ 24554 h 1255096"/>
              <a:gd name="connsiteX3" fmla="*/ 1476926 w 1903647"/>
              <a:gd name="connsiteY3" fmla="*/ 292447 h 1255096"/>
              <a:gd name="connsiteX4" fmla="*/ 1903647 w 1903647"/>
              <a:gd name="connsiteY4" fmla="*/ 1255096 h 1255096"/>
              <a:gd name="connsiteX5" fmla="*/ 0 w 1903647"/>
              <a:gd name="connsiteY5" fmla="*/ 1241048 h 1255096"/>
              <a:gd name="connsiteX6" fmla="*/ 791127 w 1903647"/>
              <a:gd name="connsiteY6" fmla="*/ 414366 h 1255096"/>
              <a:gd name="connsiteX0" fmla="*/ 791127 w 1903647"/>
              <a:gd name="connsiteY0" fmla="*/ 421986 h 1262716"/>
              <a:gd name="connsiteX1" fmla="*/ 1101002 w 1903647"/>
              <a:gd name="connsiteY1" fmla="*/ 107021 h 1262716"/>
              <a:gd name="connsiteX2" fmla="*/ 1262214 w 1903647"/>
              <a:gd name="connsiteY2" fmla="*/ 32174 h 1262716"/>
              <a:gd name="connsiteX3" fmla="*/ 1476926 w 1903647"/>
              <a:gd name="connsiteY3" fmla="*/ 300067 h 1262716"/>
              <a:gd name="connsiteX4" fmla="*/ 1903647 w 1903647"/>
              <a:gd name="connsiteY4" fmla="*/ 1262716 h 1262716"/>
              <a:gd name="connsiteX5" fmla="*/ 0 w 1903647"/>
              <a:gd name="connsiteY5" fmla="*/ 1248668 h 1262716"/>
              <a:gd name="connsiteX6" fmla="*/ 791127 w 1903647"/>
              <a:gd name="connsiteY6" fmla="*/ 421986 h 1262716"/>
              <a:gd name="connsiteX0" fmla="*/ 791127 w 1903647"/>
              <a:gd name="connsiteY0" fmla="*/ 426218 h 1266948"/>
              <a:gd name="connsiteX1" fmla="*/ 1101002 w 1903647"/>
              <a:gd name="connsiteY1" fmla="*/ 111253 h 1266948"/>
              <a:gd name="connsiteX2" fmla="*/ 1262214 w 1903647"/>
              <a:gd name="connsiteY2" fmla="*/ 36406 h 1266948"/>
              <a:gd name="connsiteX3" fmla="*/ 1476926 w 1903647"/>
              <a:gd name="connsiteY3" fmla="*/ 304299 h 1266948"/>
              <a:gd name="connsiteX4" fmla="*/ 1903647 w 1903647"/>
              <a:gd name="connsiteY4" fmla="*/ 1266948 h 1266948"/>
              <a:gd name="connsiteX5" fmla="*/ 0 w 1903647"/>
              <a:gd name="connsiteY5" fmla="*/ 1252900 h 1266948"/>
              <a:gd name="connsiteX6" fmla="*/ 791127 w 1903647"/>
              <a:gd name="connsiteY6" fmla="*/ 426218 h 1266948"/>
              <a:gd name="connsiteX0" fmla="*/ 791127 w 1903647"/>
              <a:gd name="connsiteY0" fmla="*/ 426218 h 1266948"/>
              <a:gd name="connsiteX1" fmla="*/ 1101002 w 1903647"/>
              <a:gd name="connsiteY1" fmla="*/ 111253 h 1266948"/>
              <a:gd name="connsiteX2" fmla="*/ 1262214 w 1903647"/>
              <a:gd name="connsiteY2" fmla="*/ 36406 h 1266948"/>
              <a:gd name="connsiteX3" fmla="*/ 1476926 w 1903647"/>
              <a:gd name="connsiteY3" fmla="*/ 304299 h 1266948"/>
              <a:gd name="connsiteX4" fmla="*/ 1903647 w 1903647"/>
              <a:gd name="connsiteY4" fmla="*/ 1266948 h 1266948"/>
              <a:gd name="connsiteX5" fmla="*/ 0 w 1903647"/>
              <a:gd name="connsiteY5" fmla="*/ 1252900 h 1266948"/>
              <a:gd name="connsiteX6" fmla="*/ 791127 w 1903647"/>
              <a:gd name="connsiteY6" fmla="*/ 426218 h 1266948"/>
              <a:gd name="connsiteX0" fmla="*/ 791127 w 1903647"/>
              <a:gd name="connsiteY0" fmla="*/ 426218 h 1266948"/>
              <a:gd name="connsiteX1" fmla="*/ 1101002 w 1903647"/>
              <a:gd name="connsiteY1" fmla="*/ 111253 h 1266948"/>
              <a:gd name="connsiteX2" fmla="*/ 1262214 w 1903647"/>
              <a:gd name="connsiteY2" fmla="*/ 36406 h 1266948"/>
              <a:gd name="connsiteX3" fmla="*/ 1476926 w 1903647"/>
              <a:gd name="connsiteY3" fmla="*/ 304299 h 1266948"/>
              <a:gd name="connsiteX4" fmla="*/ 1903647 w 1903647"/>
              <a:gd name="connsiteY4" fmla="*/ 1266948 h 1266948"/>
              <a:gd name="connsiteX5" fmla="*/ 0 w 1903647"/>
              <a:gd name="connsiteY5" fmla="*/ 1252900 h 1266948"/>
              <a:gd name="connsiteX6" fmla="*/ 791127 w 1903647"/>
              <a:gd name="connsiteY6" fmla="*/ 426218 h 1266948"/>
              <a:gd name="connsiteX0" fmla="*/ 791127 w 1903647"/>
              <a:gd name="connsiteY0" fmla="*/ 426218 h 1266948"/>
              <a:gd name="connsiteX1" fmla="*/ 1101002 w 1903647"/>
              <a:gd name="connsiteY1" fmla="*/ 111253 h 1266948"/>
              <a:gd name="connsiteX2" fmla="*/ 1262214 w 1903647"/>
              <a:gd name="connsiteY2" fmla="*/ 36406 h 1266948"/>
              <a:gd name="connsiteX3" fmla="*/ 1476926 w 1903647"/>
              <a:gd name="connsiteY3" fmla="*/ 304299 h 1266948"/>
              <a:gd name="connsiteX4" fmla="*/ 1903647 w 1903647"/>
              <a:gd name="connsiteY4" fmla="*/ 1266948 h 1266948"/>
              <a:gd name="connsiteX5" fmla="*/ 0 w 1903647"/>
              <a:gd name="connsiteY5" fmla="*/ 1252900 h 1266948"/>
              <a:gd name="connsiteX6" fmla="*/ 791127 w 1903647"/>
              <a:gd name="connsiteY6" fmla="*/ 426218 h 1266948"/>
              <a:gd name="connsiteX0" fmla="*/ 791127 w 1903647"/>
              <a:gd name="connsiteY0" fmla="*/ 450031 h 1290761"/>
              <a:gd name="connsiteX1" fmla="*/ 1101002 w 1903647"/>
              <a:gd name="connsiteY1" fmla="*/ 135066 h 1290761"/>
              <a:gd name="connsiteX2" fmla="*/ 1262214 w 1903647"/>
              <a:gd name="connsiteY2" fmla="*/ 36406 h 1290761"/>
              <a:gd name="connsiteX3" fmla="*/ 1476926 w 1903647"/>
              <a:gd name="connsiteY3" fmla="*/ 328112 h 1290761"/>
              <a:gd name="connsiteX4" fmla="*/ 1903647 w 1903647"/>
              <a:gd name="connsiteY4" fmla="*/ 1290761 h 1290761"/>
              <a:gd name="connsiteX5" fmla="*/ 0 w 1903647"/>
              <a:gd name="connsiteY5" fmla="*/ 1276713 h 1290761"/>
              <a:gd name="connsiteX6" fmla="*/ 791127 w 1903647"/>
              <a:gd name="connsiteY6" fmla="*/ 450031 h 1290761"/>
              <a:gd name="connsiteX0" fmla="*/ 791127 w 1903647"/>
              <a:gd name="connsiteY0" fmla="*/ 445799 h 1286529"/>
              <a:gd name="connsiteX1" fmla="*/ 1101002 w 1903647"/>
              <a:gd name="connsiteY1" fmla="*/ 130834 h 1286529"/>
              <a:gd name="connsiteX2" fmla="*/ 1262214 w 1903647"/>
              <a:gd name="connsiteY2" fmla="*/ 32174 h 1286529"/>
              <a:gd name="connsiteX3" fmla="*/ 1476926 w 1903647"/>
              <a:gd name="connsiteY3" fmla="*/ 323880 h 1286529"/>
              <a:gd name="connsiteX4" fmla="*/ 1903647 w 1903647"/>
              <a:gd name="connsiteY4" fmla="*/ 1286529 h 1286529"/>
              <a:gd name="connsiteX5" fmla="*/ 0 w 1903647"/>
              <a:gd name="connsiteY5" fmla="*/ 1272481 h 1286529"/>
              <a:gd name="connsiteX6" fmla="*/ 791127 w 1903647"/>
              <a:gd name="connsiteY6" fmla="*/ 445799 h 1286529"/>
              <a:gd name="connsiteX0" fmla="*/ 791127 w 1903647"/>
              <a:gd name="connsiteY0" fmla="*/ 413625 h 1254355"/>
              <a:gd name="connsiteX1" fmla="*/ 1101002 w 1903647"/>
              <a:gd name="connsiteY1" fmla="*/ 98660 h 1254355"/>
              <a:gd name="connsiteX2" fmla="*/ 1262214 w 1903647"/>
              <a:gd name="connsiteY2" fmla="*/ 0 h 1254355"/>
              <a:gd name="connsiteX3" fmla="*/ 1476926 w 1903647"/>
              <a:gd name="connsiteY3" fmla="*/ 291706 h 1254355"/>
              <a:gd name="connsiteX4" fmla="*/ 1903647 w 1903647"/>
              <a:gd name="connsiteY4" fmla="*/ 1254355 h 1254355"/>
              <a:gd name="connsiteX5" fmla="*/ 0 w 1903647"/>
              <a:gd name="connsiteY5" fmla="*/ 1240307 h 1254355"/>
              <a:gd name="connsiteX6" fmla="*/ 791127 w 1903647"/>
              <a:gd name="connsiteY6" fmla="*/ 413625 h 1254355"/>
              <a:gd name="connsiteX0" fmla="*/ 791127 w 1903647"/>
              <a:gd name="connsiteY0" fmla="*/ 394575 h 1235305"/>
              <a:gd name="connsiteX1" fmla="*/ 1101002 w 1903647"/>
              <a:gd name="connsiteY1" fmla="*/ 79610 h 1235305"/>
              <a:gd name="connsiteX2" fmla="*/ 1262214 w 1903647"/>
              <a:gd name="connsiteY2" fmla="*/ 0 h 1235305"/>
              <a:gd name="connsiteX3" fmla="*/ 1476926 w 1903647"/>
              <a:gd name="connsiteY3" fmla="*/ 272656 h 1235305"/>
              <a:gd name="connsiteX4" fmla="*/ 1903647 w 1903647"/>
              <a:gd name="connsiteY4" fmla="*/ 1235305 h 1235305"/>
              <a:gd name="connsiteX5" fmla="*/ 0 w 1903647"/>
              <a:gd name="connsiteY5" fmla="*/ 1221257 h 1235305"/>
              <a:gd name="connsiteX6" fmla="*/ 791127 w 1903647"/>
              <a:gd name="connsiteY6" fmla="*/ 394575 h 1235305"/>
              <a:gd name="connsiteX0" fmla="*/ 791127 w 1903647"/>
              <a:gd name="connsiteY0" fmla="*/ 394575 h 1235305"/>
              <a:gd name="connsiteX1" fmla="*/ 1043852 w 1903647"/>
              <a:gd name="connsiteY1" fmla="*/ 136760 h 1235305"/>
              <a:gd name="connsiteX2" fmla="*/ 1262214 w 1903647"/>
              <a:gd name="connsiteY2" fmla="*/ 0 h 1235305"/>
              <a:gd name="connsiteX3" fmla="*/ 1476926 w 1903647"/>
              <a:gd name="connsiteY3" fmla="*/ 272656 h 1235305"/>
              <a:gd name="connsiteX4" fmla="*/ 1903647 w 1903647"/>
              <a:gd name="connsiteY4" fmla="*/ 1235305 h 1235305"/>
              <a:gd name="connsiteX5" fmla="*/ 0 w 1903647"/>
              <a:gd name="connsiteY5" fmla="*/ 1221257 h 1235305"/>
              <a:gd name="connsiteX6" fmla="*/ 791127 w 1903647"/>
              <a:gd name="connsiteY6" fmla="*/ 394575 h 1235305"/>
              <a:gd name="connsiteX0" fmla="*/ 791127 w 1903647"/>
              <a:gd name="connsiteY0" fmla="*/ 394575 h 1235305"/>
              <a:gd name="connsiteX1" fmla="*/ 1043852 w 1903647"/>
              <a:gd name="connsiteY1" fmla="*/ 136760 h 1235305"/>
              <a:gd name="connsiteX2" fmla="*/ 1262214 w 1903647"/>
              <a:gd name="connsiteY2" fmla="*/ 0 h 1235305"/>
              <a:gd name="connsiteX3" fmla="*/ 1476926 w 1903647"/>
              <a:gd name="connsiteY3" fmla="*/ 272656 h 1235305"/>
              <a:gd name="connsiteX4" fmla="*/ 1903647 w 1903647"/>
              <a:gd name="connsiteY4" fmla="*/ 1235305 h 1235305"/>
              <a:gd name="connsiteX5" fmla="*/ 0 w 1903647"/>
              <a:gd name="connsiteY5" fmla="*/ 1221257 h 1235305"/>
              <a:gd name="connsiteX6" fmla="*/ 791127 w 1903647"/>
              <a:gd name="connsiteY6" fmla="*/ 394575 h 1235305"/>
              <a:gd name="connsiteX0" fmla="*/ 630637 w 1903647"/>
              <a:gd name="connsiteY0" fmla="*/ 180749 h 1318659"/>
              <a:gd name="connsiteX1" fmla="*/ 1043852 w 1903647"/>
              <a:gd name="connsiteY1" fmla="*/ 220114 h 1318659"/>
              <a:gd name="connsiteX2" fmla="*/ 1262214 w 1903647"/>
              <a:gd name="connsiteY2" fmla="*/ 83354 h 1318659"/>
              <a:gd name="connsiteX3" fmla="*/ 1476926 w 1903647"/>
              <a:gd name="connsiteY3" fmla="*/ 356010 h 1318659"/>
              <a:gd name="connsiteX4" fmla="*/ 1903647 w 1903647"/>
              <a:gd name="connsiteY4" fmla="*/ 1318659 h 1318659"/>
              <a:gd name="connsiteX5" fmla="*/ 0 w 1903647"/>
              <a:gd name="connsiteY5" fmla="*/ 1304611 h 1318659"/>
              <a:gd name="connsiteX6" fmla="*/ 630637 w 1903647"/>
              <a:gd name="connsiteY6" fmla="*/ 180749 h 1318659"/>
              <a:gd name="connsiteX0" fmla="*/ 630637 w 1903647"/>
              <a:gd name="connsiteY0" fmla="*/ 349294 h 1487204"/>
              <a:gd name="connsiteX1" fmla="*/ 781231 w 1903647"/>
              <a:gd name="connsiteY1" fmla="*/ 99099 h 1487204"/>
              <a:gd name="connsiteX2" fmla="*/ 1262214 w 1903647"/>
              <a:gd name="connsiteY2" fmla="*/ 251899 h 1487204"/>
              <a:gd name="connsiteX3" fmla="*/ 1476926 w 1903647"/>
              <a:gd name="connsiteY3" fmla="*/ 524555 h 1487204"/>
              <a:gd name="connsiteX4" fmla="*/ 1903647 w 1903647"/>
              <a:gd name="connsiteY4" fmla="*/ 1487204 h 1487204"/>
              <a:gd name="connsiteX5" fmla="*/ 0 w 1903647"/>
              <a:gd name="connsiteY5" fmla="*/ 1473156 h 1487204"/>
              <a:gd name="connsiteX6" fmla="*/ 630637 w 1903647"/>
              <a:gd name="connsiteY6" fmla="*/ 349294 h 1487204"/>
              <a:gd name="connsiteX0" fmla="*/ 630637 w 1903647"/>
              <a:gd name="connsiteY0" fmla="*/ 349294 h 1487204"/>
              <a:gd name="connsiteX1" fmla="*/ 781231 w 1903647"/>
              <a:gd name="connsiteY1" fmla="*/ 99099 h 1487204"/>
              <a:gd name="connsiteX2" fmla="*/ 1009320 w 1903647"/>
              <a:gd name="connsiteY2" fmla="*/ 152842 h 1487204"/>
              <a:gd name="connsiteX3" fmla="*/ 1476926 w 1903647"/>
              <a:gd name="connsiteY3" fmla="*/ 524555 h 1487204"/>
              <a:gd name="connsiteX4" fmla="*/ 1903647 w 1903647"/>
              <a:gd name="connsiteY4" fmla="*/ 1487204 h 1487204"/>
              <a:gd name="connsiteX5" fmla="*/ 0 w 1903647"/>
              <a:gd name="connsiteY5" fmla="*/ 1473156 h 1487204"/>
              <a:gd name="connsiteX6" fmla="*/ 630637 w 1903647"/>
              <a:gd name="connsiteY6" fmla="*/ 349294 h 1487204"/>
              <a:gd name="connsiteX0" fmla="*/ 630637 w 1903647"/>
              <a:gd name="connsiteY0" fmla="*/ 349294 h 1487204"/>
              <a:gd name="connsiteX1" fmla="*/ 781231 w 1903647"/>
              <a:gd name="connsiteY1" fmla="*/ 99099 h 1487204"/>
              <a:gd name="connsiteX2" fmla="*/ 1009320 w 1903647"/>
              <a:gd name="connsiteY2" fmla="*/ 152842 h 1487204"/>
              <a:gd name="connsiteX3" fmla="*/ 1476926 w 1903647"/>
              <a:gd name="connsiteY3" fmla="*/ 524555 h 1487204"/>
              <a:gd name="connsiteX4" fmla="*/ 1903647 w 1903647"/>
              <a:gd name="connsiteY4" fmla="*/ 1487204 h 1487204"/>
              <a:gd name="connsiteX5" fmla="*/ 0 w 1903647"/>
              <a:gd name="connsiteY5" fmla="*/ 1473156 h 1487204"/>
              <a:gd name="connsiteX6" fmla="*/ 630637 w 1903647"/>
              <a:gd name="connsiteY6" fmla="*/ 349294 h 1487204"/>
              <a:gd name="connsiteX0" fmla="*/ 630637 w 1903647"/>
              <a:gd name="connsiteY0" fmla="*/ 349294 h 1487204"/>
              <a:gd name="connsiteX1" fmla="*/ 781231 w 1903647"/>
              <a:gd name="connsiteY1" fmla="*/ 99099 h 1487204"/>
              <a:gd name="connsiteX2" fmla="*/ 1009320 w 1903647"/>
              <a:gd name="connsiteY2" fmla="*/ 152842 h 1487204"/>
              <a:gd name="connsiteX3" fmla="*/ 1476926 w 1903647"/>
              <a:gd name="connsiteY3" fmla="*/ 524555 h 1487204"/>
              <a:gd name="connsiteX4" fmla="*/ 1903647 w 1903647"/>
              <a:gd name="connsiteY4" fmla="*/ 1487204 h 1487204"/>
              <a:gd name="connsiteX5" fmla="*/ 0 w 1903647"/>
              <a:gd name="connsiteY5" fmla="*/ 1473156 h 1487204"/>
              <a:gd name="connsiteX6" fmla="*/ 630637 w 1903647"/>
              <a:gd name="connsiteY6" fmla="*/ 349294 h 1487204"/>
              <a:gd name="connsiteX0" fmla="*/ 616047 w 1903647"/>
              <a:gd name="connsiteY0" fmla="*/ 341677 h 1487204"/>
              <a:gd name="connsiteX1" fmla="*/ 781231 w 1903647"/>
              <a:gd name="connsiteY1" fmla="*/ 99099 h 1487204"/>
              <a:gd name="connsiteX2" fmla="*/ 1009320 w 1903647"/>
              <a:gd name="connsiteY2" fmla="*/ 152842 h 1487204"/>
              <a:gd name="connsiteX3" fmla="*/ 1476926 w 1903647"/>
              <a:gd name="connsiteY3" fmla="*/ 524555 h 1487204"/>
              <a:gd name="connsiteX4" fmla="*/ 1903647 w 1903647"/>
              <a:gd name="connsiteY4" fmla="*/ 1487204 h 1487204"/>
              <a:gd name="connsiteX5" fmla="*/ 0 w 1903647"/>
              <a:gd name="connsiteY5" fmla="*/ 1473156 h 1487204"/>
              <a:gd name="connsiteX6" fmla="*/ 616047 w 1903647"/>
              <a:gd name="connsiteY6" fmla="*/ 341677 h 1487204"/>
              <a:gd name="connsiteX0" fmla="*/ 635499 w 1923099"/>
              <a:gd name="connsiteY0" fmla="*/ 341677 h 1488399"/>
              <a:gd name="connsiteX1" fmla="*/ 800683 w 1923099"/>
              <a:gd name="connsiteY1" fmla="*/ 99099 h 1488399"/>
              <a:gd name="connsiteX2" fmla="*/ 1028772 w 1923099"/>
              <a:gd name="connsiteY2" fmla="*/ 152842 h 1488399"/>
              <a:gd name="connsiteX3" fmla="*/ 1496378 w 1923099"/>
              <a:gd name="connsiteY3" fmla="*/ 524555 h 1488399"/>
              <a:gd name="connsiteX4" fmla="*/ 1923099 w 1923099"/>
              <a:gd name="connsiteY4" fmla="*/ 1487204 h 1488399"/>
              <a:gd name="connsiteX5" fmla="*/ 0 w 1923099"/>
              <a:gd name="connsiteY5" fmla="*/ 1488399 h 1488399"/>
              <a:gd name="connsiteX6" fmla="*/ 635499 w 1923099"/>
              <a:gd name="connsiteY6" fmla="*/ 341677 h 1488399"/>
              <a:gd name="connsiteX0" fmla="*/ 635499 w 1923099"/>
              <a:gd name="connsiteY0" fmla="*/ 341677 h 1488399"/>
              <a:gd name="connsiteX1" fmla="*/ 800683 w 1923099"/>
              <a:gd name="connsiteY1" fmla="*/ 99099 h 1488399"/>
              <a:gd name="connsiteX2" fmla="*/ 1028772 w 1923099"/>
              <a:gd name="connsiteY2" fmla="*/ 152842 h 1488399"/>
              <a:gd name="connsiteX3" fmla="*/ 1496378 w 1923099"/>
              <a:gd name="connsiteY3" fmla="*/ 524555 h 1488399"/>
              <a:gd name="connsiteX4" fmla="*/ 1923099 w 1923099"/>
              <a:gd name="connsiteY4" fmla="*/ 1487204 h 1488399"/>
              <a:gd name="connsiteX5" fmla="*/ 0 w 1923099"/>
              <a:gd name="connsiteY5" fmla="*/ 1488399 h 1488399"/>
              <a:gd name="connsiteX6" fmla="*/ 635499 w 1923099"/>
              <a:gd name="connsiteY6" fmla="*/ 341677 h 1488399"/>
              <a:gd name="connsiteX0" fmla="*/ 635499 w 1923099"/>
              <a:gd name="connsiteY0" fmla="*/ 341677 h 1488399"/>
              <a:gd name="connsiteX1" fmla="*/ 800683 w 1923099"/>
              <a:gd name="connsiteY1" fmla="*/ 99099 h 1488399"/>
              <a:gd name="connsiteX2" fmla="*/ 1028772 w 1923099"/>
              <a:gd name="connsiteY2" fmla="*/ 152842 h 1488399"/>
              <a:gd name="connsiteX3" fmla="*/ 1496378 w 1923099"/>
              <a:gd name="connsiteY3" fmla="*/ 524555 h 1488399"/>
              <a:gd name="connsiteX4" fmla="*/ 1923099 w 1923099"/>
              <a:gd name="connsiteY4" fmla="*/ 1487204 h 1488399"/>
              <a:gd name="connsiteX5" fmla="*/ 0 w 1923099"/>
              <a:gd name="connsiteY5" fmla="*/ 1488399 h 1488399"/>
              <a:gd name="connsiteX6" fmla="*/ 635499 w 1923099"/>
              <a:gd name="connsiteY6" fmla="*/ 341677 h 1488399"/>
              <a:gd name="connsiteX0" fmla="*/ 635499 w 1923099"/>
              <a:gd name="connsiteY0" fmla="*/ 356917 h 1503639"/>
              <a:gd name="connsiteX1" fmla="*/ 820137 w 1923099"/>
              <a:gd name="connsiteY1" fmla="*/ 99099 h 1503639"/>
              <a:gd name="connsiteX2" fmla="*/ 1028772 w 1923099"/>
              <a:gd name="connsiteY2" fmla="*/ 168082 h 1503639"/>
              <a:gd name="connsiteX3" fmla="*/ 1496378 w 1923099"/>
              <a:gd name="connsiteY3" fmla="*/ 539795 h 1503639"/>
              <a:gd name="connsiteX4" fmla="*/ 1923099 w 1923099"/>
              <a:gd name="connsiteY4" fmla="*/ 1502444 h 1503639"/>
              <a:gd name="connsiteX5" fmla="*/ 0 w 1923099"/>
              <a:gd name="connsiteY5" fmla="*/ 1503639 h 1503639"/>
              <a:gd name="connsiteX6" fmla="*/ 635499 w 1923099"/>
              <a:gd name="connsiteY6" fmla="*/ 356917 h 1503639"/>
              <a:gd name="connsiteX0" fmla="*/ 635499 w 1923099"/>
              <a:gd name="connsiteY0" fmla="*/ 318817 h 1465539"/>
              <a:gd name="connsiteX1" fmla="*/ 820137 w 1923099"/>
              <a:gd name="connsiteY1" fmla="*/ 60999 h 1465539"/>
              <a:gd name="connsiteX2" fmla="*/ 1028772 w 1923099"/>
              <a:gd name="connsiteY2" fmla="*/ 129982 h 1465539"/>
              <a:gd name="connsiteX3" fmla="*/ 1496378 w 1923099"/>
              <a:gd name="connsiteY3" fmla="*/ 501695 h 1465539"/>
              <a:gd name="connsiteX4" fmla="*/ 1923099 w 1923099"/>
              <a:gd name="connsiteY4" fmla="*/ 1464344 h 1465539"/>
              <a:gd name="connsiteX5" fmla="*/ 0 w 1923099"/>
              <a:gd name="connsiteY5" fmla="*/ 1465539 h 1465539"/>
              <a:gd name="connsiteX6" fmla="*/ 635499 w 1923099"/>
              <a:gd name="connsiteY6" fmla="*/ 318817 h 1465539"/>
              <a:gd name="connsiteX0" fmla="*/ 635499 w 1923099"/>
              <a:gd name="connsiteY0" fmla="*/ 318817 h 1465539"/>
              <a:gd name="connsiteX1" fmla="*/ 820137 w 1923099"/>
              <a:gd name="connsiteY1" fmla="*/ 60999 h 1465539"/>
              <a:gd name="connsiteX2" fmla="*/ 1053089 w 1923099"/>
              <a:gd name="connsiteY2" fmla="*/ 175702 h 1465539"/>
              <a:gd name="connsiteX3" fmla="*/ 1496378 w 1923099"/>
              <a:gd name="connsiteY3" fmla="*/ 501695 h 1465539"/>
              <a:gd name="connsiteX4" fmla="*/ 1923099 w 1923099"/>
              <a:gd name="connsiteY4" fmla="*/ 1464344 h 1465539"/>
              <a:gd name="connsiteX5" fmla="*/ 0 w 1923099"/>
              <a:gd name="connsiteY5" fmla="*/ 1465539 h 1465539"/>
              <a:gd name="connsiteX6" fmla="*/ 635499 w 1923099"/>
              <a:gd name="connsiteY6" fmla="*/ 318817 h 1465539"/>
              <a:gd name="connsiteX0" fmla="*/ 635499 w 2098614"/>
              <a:gd name="connsiteY0" fmla="*/ 318817 h 1465539"/>
              <a:gd name="connsiteX1" fmla="*/ 820137 w 2098614"/>
              <a:gd name="connsiteY1" fmla="*/ 60999 h 1465539"/>
              <a:gd name="connsiteX2" fmla="*/ 1053089 w 2098614"/>
              <a:gd name="connsiteY2" fmla="*/ 175702 h 1465539"/>
              <a:gd name="connsiteX3" fmla="*/ 1923099 w 2098614"/>
              <a:gd name="connsiteY3" fmla="*/ 1464344 h 1465539"/>
              <a:gd name="connsiteX4" fmla="*/ 0 w 2098614"/>
              <a:gd name="connsiteY4" fmla="*/ 1465539 h 1465539"/>
              <a:gd name="connsiteX5" fmla="*/ 635499 w 2098614"/>
              <a:gd name="connsiteY5" fmla="*/ 318817 h 1465539"/>
              <a:gd name="connsiteX0" fmla="*/ 635499 w 2098614"/>
              <a:gd name="connsiteY0" fmla="*/ 318817 h 1465539"/>
              <a:gd name="connsiteX1" fmla="*/ 820137 w 2098614"/>
              <a:gd name="connsiteY1" fmla="*/ 60999 h 1465539"/>
              <a:gd name="connsiteX2" fmla="*/ 1053089 w 2098614"/>
              <a:gd name="connsiteY2" fmla="*/ 175702 h 1465539"/>
              <a:gd name="connsiteX3" fmla="*/ 1923099 w 2098614"/>
              <a:gd name="connsiteY3" fmla="*/ 1464344 h 1465539"/>
              <a:gd name="connsiteX4" fmla="*/ 0 w 2098614"/>
              <a:gd name="connsiteY4" fmla="*/ 1465539 h 1465539"/>
              <a:gd name="connsiteX5" fmla="*/ 635499 w 2098614"/>
              <a:gd name="connsiteY5" fmla="*/ 318817 h 1465539"/>
              <a:gd name="connsiteX0" fmla="*/ 635499 w 2098614"/>
              <a:gd name="connsiteY0" fmla="*/ 318817 h 1465539"/>
              <a:gd name="connsiteX1" fmla="*/ 820137 w 2098614"/>
              <a:gd name="connsiteY1" fmla="*/ 60999 h 1465539"/>
              <a:gd name="connsiteX2" fmla="*/ 1053089 w 2098614"/>
              <a:gd name="connsiteY2" fmla="*/ 175702 h 1465539"/>
              <a:gd name="connsiteX3" fmla="*/ 1923099 w 2098614"/>
              <a:gd name="connsiteY3" fmla="*/ 1464344 h 1465539"/>
              <a:gd name="connsiteX4" fmla="*/ 0 w 2098614"/>
              <a:gd name="connsiteY4" fmla="*/ 1465539 h 1465539"/>
              <a:gd name="connsiteX5" fmla="*/ 635499 w 2098614"/>
              <a:gd name="connsiteY5" fmla="*/ 318817 h 1465539"/>
              <a:gd name="connsiteX0" fmla="*/ 635499 w 1923099"/>
              <a:gd name="connsiteY0" fmla="*/ 318817 h 1465539"/>
              <a:gd name="connsiteX1" fmla="*/ 820137 w 1923099"/>
              <a:gd name="connsiteY1" fmla="*/ 60999 h 1465539"/>
              <a:gd name="connsiteX2" fmla="*/ 1053089 w 1923099"/>
              <a:gd name="connsiteY2" fmla="*/ 175702 h 1465539"/>
              <a:gd name="connsiteX3" fmla="*/ 1923099 w 1923099"/>
              <a:gd name="connsiteY3" fmla="*/ 1464344 h 1465539"/>
              <a:gd name="connsiteX4" fmla="*/ 0 w 1923099"/>
              <a:gd name="connsiteY4" fmla="*/ 1465539 h 1465539"/>
              <a:gd name="connsiteX5" fmla="*/ 635499 w 1923099"/>
              <a:gd name="connsiteY5" fmla="*/ 318817 h 146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3099" h="1465539">
                <a:moveTo>
                  <a:pt x="635499" y="318817"/>
                </a:moveTo>
                <a:cubicBezTo>
                  <a:pt x="772188" y="84727"/>
                  <a:pt x="722169" y="149624"/>
                  <a:pt x="820137" y="60999"/>
                </a:cubicBezTo>
                <a:cubicBezTo>
                  <a:pt x="932291" y="0"/>
                  <a:pt x="981918" y="90191"/>
                  <a:pt x="1053089" y="175702"/>
                </a:cubicBezTo>
                <a:cubicBezTo>
                  <a:pt x="1261232" y="501039"/>
                  <a:pt x="1733864" y="1150311"/>
                  <a:pt x="1923099" y="1464344"/>
                </a:cubicBezTo>
                <a:lnTo>
                  <a:pt x="0" y="1465539"/>
                </a:lnTo>
                <a:cubicBezTo>
                  <a:pt x="325987" y="868217"/>
                  <a:pt x="498810" y="552907"/>
                  <a:pt x="635499" y="31881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 9"/>
          <p:cNvSpPr/>
          <p:nvPr/>
        </p:nvSpPr>
        <p:spPr>
          <a:xfrm rot="19585918">
            <a:off x="4189000" y="3864686"/>
            <a:ext cx="4937957" cy="4208249"/>
          </a:xfrm>
          <a:custGeom>
            <a:avLst/>
            <a:gdLst>
              <a:gd name="connsiteX0" fmla="*/ 0 w 6362700"/>
              <a:gd name="connsiteY0" fmla="*/ 663588 h 3981450"/>
              <a:gd name="connsiteX1" fmla="*/ 194361 w 6362700"/>
              <a:gd name="connsiteY1" fmla="*/ 194361 h 3981450"/>
              <a:gd name="connsiteX2" fmla="*/ 663589 w 6362700"/>
              <a:gd name="connsiteY2" fmla="*/ 1 h 3981450"/>
              <a:gd name="connsiteX3" fmla="*/ 5699112 w 6362700"/>
              <a:gd name="connsiteY3" fmla="*/ 0 h 3981450"/>
              <a:gd name="connsiteX4" fmla="*/ 6168339 w 6362700"/>
              <a:gd name="connsiteY4" fmla="*/ 194361 h 3981450"/>
              <a:gd name="connsiteX5" fmla="*/ 6362699 w 6362700"/>
              <a:gd name="connsiteY5" fmla="*/ 663589 h 3981450"/>
              <a:gd name="connsiteX6" fmla="*/ 6362700 w 6362700"/>
              <a:gd name="connsiteY6" fmla="*/ 3317862 h 3981450"/>
              <a:gd name="connsiteX7" fmla="*/ 6168339 w 6362700"/>
              <a:gd name="connsiteY7" fmla="*/ 3787090 h 3981450"/>
              <a:gd name="connsiteX8" fmla="*/ 5699111 w 6362700"/>
              <a:gd name="connsiteY8" fmla="*/ 3981450 h 3981450"/>
              <a:gd name="connsiteX9" fmla="*/ 663588 w 6362700"/>
              <a:gd name="connsiteY9" fmla="*/ 3981450 h 3981450"/>
              <a:gd name="connsiteX10" fmla="*/ 194360 w 6362700"/>
              <a:gd name="connsiteY10" fmla="*/ 3787089 h 3981450"/>
              <a:gd name="connsiteX11" fmla="*/ 0 w 6362700"/>
              <a:gd name="connsiteY11" fmla="*/ 3317861 h 3981450"/>
              <a:gd name="connsiteX12" fmla="*/ 0 w 6362700"/>
              <a:gd name="connsiteY12" fmla="*/ 663588 h 3981450"/>
              <a:gd name="connsiteX0" fmla="*/ 0 w 6362700"/>
              <a:gd name="connsiteY0" fmla="*/ 663588 h 3981450"/>
              <a:gd name="connsiteX1" fmla="*/ 173368 w 6362700"/>
              <a:gd name="connsiteY1" fmla="*/ 260450 h 3981450"/>
              <a:gd name="connsiteX2" fmla="*/ 663589 w 6362700"/>
              <a:gd name="connsiteY2" fmla="*/ 1 h 3981450"/>
              <a:gd name="connsiteX3" fmla="*/ 5699112 w 6362700"/>
              <a:gd name="connsiteY3" fmla="*/ 0 h 3981450"/>
              <a:gd name="connsiteX4" fmla="*/ 6168339 w 6362700"/>
              <a:gd name="connsiteY4" fmla="*/ 194361 h 3981450"/>
              <a:gd name="connsiteX5" fmla="*/ 6362699 w 6362700"/>
              <a:gd name="connsiteY5" fmla="*/ 663589 h 3981450"/>
              <a:gd name="connsiteX6" fmla="*/ 6362700 w 6362700"/>
              <a:gd name="connsiteY6" fmla="*/ 3317862 h 3981450"/>
              <a:gd name="connsiteX7" fmla="*/ 6168339 w 6362700"/>
              <a:gd name="connsiteY7" fmla="*/ 3787090 h 3981450"/>
              <a:gd name="connsiteX8" fmla="*/ 5699111 w 6362700"/>
              <a:gd name="connsiteY8" fmla="*/ 3981450 h 3981450"/>
              <a:gd name="connsiteX9" fmla="*/ 663588 w 6362700"/>
              <a:gd name="connsiteY9" fmla="*/ 3981450 h 3981450"/>
              <a:gd name="connsiteX10" fmla="*/ 194360 w 6362700"/>
              <a:gd name="connsiteY10" fmla="*/ 3787089 h 3981450"/>
              <a:gd name="connsiteX11" fmla="*/ 0 w 6362700"/>
              <a:gd name="connsiteY11" fmla="*/ 3317861 h 3981450"/>
              <a:gd name="connsiteX12" fmla="*/ 0 w 6362700"/>
              <a:gd name="connsiteY12" fmla="*/ 663588 h 3981450"/>
              <a:gd name="connsiteX0" fmla="*/ 0 w 6362700"/>
              <a:gd name="connsiteY0" fmla="*/ 663588 h 3981450"/>
              <a:gd name="connsiteX1" fmla="*/ 173368 w 6362700"/>
              <a:gd name="connsiteY1" fmla="*/ 260450 h 3981450"/>
              <a:gd name="connsiteX2" fmla="*/ 730044 w 6362700"/>
              <a:gd name="connsiteY2" fmla="*/ 192708 h 3981450"/>
              <a:gd name="connsiteX3" fmla="*/ 5699112 w 6362700"/>
              <a:gd name="connsiteY3" fmla="*/ 0 h 3981450"/>
              <a:gd name="connsiteX4" fmla="*/ 6168339 w 6362700"/>
              <a:gd name="connsiteY4" fmla="*/ 194361 h 3981450"/>
              <a:gd name="connsiteX5" fmla="*/ 6362699 w 6362700"/>
              <a:gd name="connsiteY5" fmla="*/ 663589 h 3981450"/>
              <a:gd name="connsiteX6" fmla="*/ 6362700 w 6362700"/>
              <a:gd name="connsiteY6" fmla="*/ 3317862 h 3981450"/>
              <a:gd name="connsiteX7" fmla="*/ 6168339 w 6362700"/>
              <a:gd name="connsiteY7" fmla="*/ 3787090 h 3981450"/>
              <a:gd name="connsiteX8" fmla="*/ 5699111 w 6362700"/>
              <a:gd name="connsiteY8" fmla="*/ 3981450 h 3981450"/>
              <a:gd name="connsiteX9" fmla="*/ 663588 w 6362700"/>
              <a:gd name="connsiteY9" fmla="*/ 3981450 h 3981450"/>
              <a:gd name="connsiteX10" fmla="*/ 194360 w 6362700"/>
              <a:gd name="connsiteY10" fmla="*/ 3787089 h 3981450"/>
              <a:gd name="connsiteX11" fmla="*/ 0 w 6362700"/>
              <a:gd name="connsiteY11" fmla="*/ 3317861 h 3981450"/>
              <a:gd name="connsiteX12" fmla="*/ 0 w 6362700"/>
              <a:gd name="connsiteY12" fmla="*/ 663588 h 3981450"/>
              <a:gd name="connsiteX0" fmla="*/ 71575 w 6362700"/>
              <a:gd name="connsiteY0" fmla="*/ 779674 h 3981450"/>
              <a:gd name="connsiteX1" fmla="*/ 173368 w 6362700"/>
              <a:gd name="connsiteY1" fmla="*/ 260450 h 3981450"/>
              <a:gd name="connsiteX2" fmla="*/ 730044 w 6362700"/>
              <a:gd name="connsiteY2" fmla="*/ 192708 h 3981450"/>
              <a:gd name="connsiteX3" fmla="*/ 5699112 w 6362700"/>
              <a:gd name="connsiteY3" fmla="*/ 0 h 3981450"/>
              <a:gd name="connsiteX4" fmla="*/ 6168339 w 6362700"/>
              <a:gd name="connsiteY4" fmla="*/ 194361 h 3981450"/>
              <a:gd name="connsiteX5" fmla="*/ 6362699 w 6362700"/>
              <a:gd name="connsiteY5" fmla="*/ 663589 h 3981450"/>
              <a:gd name="connsiteX6" fmla="*/ 6362700 w 6362700"/>
              <a:gd name="connsiteY6" fmla="*/ 3317862 h 3981450"/>
              <a:gd name="connsiteX7" fmla="*/ 6168339 w 6362700"/>
              <a:gd name="connsiteY7" fmla="*/ 3787090 h 3981450"/>
              <a:gd name="connsiteX8" fmla="*/ 5699111 w 6362700"/>
              <a:gd name="connsiteY8" fmla="*/ 3981450 h 3981450"/>
              <a:gd name="connsiteX9" fmla="*/ 663588 w 6362700"/>
              <a:gd name="connsiteY9" fmla="*/ 3981450 h 3981450"/>
              <a:gd name="connsiteX10" fmla="*/ 194360 w 6362700"/>
              <a:gd name="connsiteY10" fmla="*/ 3787089 h 3981450"/>
              <a:gd name="connsiteX11" fmla="*/ 0 w 6362700"/>
              <a:gd name="connsiteY11" fmla="*/ 3317861 h 3981450"/>
              <a:gd name="connsiteX12" fmla="*/ 71575 w 6362700"/>
              <a:gd name="connsiteY12" fmla="*/ 779674 h 3981450"/>
              <a:gd name="connsiteX0" fmla="*/ 71575 w 6496429"/>
              <a:gd name="connsiteY0" fmla="*/ 742552 h 3944328"/>
              <a:gd name="connsiteX1" fmla="*/ 173368 w 6496429"/>
              <a:gd name="connsiteY1" fmla="*/ 223328 h 3944328"/>
              <a:gd name="connsiteX2" fmla="*/ 730044 w 6496429"/>
              <a:gd name="connsiteY2" fmla="*/ 155586 h 3944328"/>
              <a:gd name="connsiteX3" fmla="*/ 4394159 w 6496429"/>
              <a:gd name="connsiteY3" fmla="*/ 0 h 3944328"/>
              <a:gd name="connsiteX4" fmla="*/ 6168339 w 6496429"/>
              <a:gd name="connsiteY4" fmla="*/ 157239 h 3944328"/>
              <a:gd name="connsiteX5" fmla="*/ 6362699 w 6496429"/>
              <a:gd name="connsiteY5" fmla="*/ 626467 h 3944328"/>
              <a:gd name="connsiteX6" fmla="*/ 6362700 w 6496429"/>
              <a:gd name="connsiteY6" fmla="*/ 3280740 h 3944328"/>
              <a:gd name="connsiteX7" fmla="*/ 6168339 w 6496429"/>
              <a:gd name="connsiteY7" fmla="*/ 3749968 h 3944328"/>
              <a:gd name="connsiteX8" fmla="*/ 5699111 w 6496429"/>
              <a:gd name="connsiteY8" fmla="*/ 3944328 h 3944328"/>
              <a:gd name="connsiteX9" fmla="*/ 663588 w 6496429"/>
              <a:gd name="connsiteY9" fmla="*/ 3944328 h 3944328"/>
              <a:gd name="connsiteX10" fmla="*/ 194360 w 6496429"/>
              <a:gd name="connsiteY10" fmla="*/ 3749967 h 3944328"/>
              <a:gd name="connsiteX11" fmla="*/ 0 w 6496429"/>
              <a:gd name="connsiteY11" fmla="*/ 3280739 h 3944328"/>
              <a:gd name="connsiteX12" fmla="*/ 71575 w 6496429"/>
              <a:gd name="connsiteY12" fmla="*/ 742552 h 3944328"/>
              <a:gd name="connsiteX0" fmla="*/ 71575 w 6362700"/>
              <a:gd name="connsiteY0" fmla="*/ 792277 h 3994053"/>
              <a:gd name="connsiteX1" fmla="*/ 173368 w 6362700"/>
              <a:gd name="connsiteY1" fmla="*/ 273053 h 3994053"/>
              <a:gd name="connsiteX2" fmla="*/ 730044 w 6362700"/>
              <a:gd name="connsiteY2" fmla="*/ 205311 h 3994053"/>
              <a:gd name="connsiteX3" fmla="*/ 4394159 w 6362700"/>
              <a:gd name="connsiteY3" fmla="*/ 49725 h 3994053"/>
              <a:gd name="connsiteX4" fmla="*/ 4704581 w 6362700"/>
              <a:gd name="connsiteY4" fmla="*/ 104411 h 3994053"/>
              <a:gd name="connsiteX5" fmla="*/ 6362699 w 6362700"/>
              <a:gd name="connsiteY5" fmla="*/ 676192 h 3994053"/>
              <a:gd name="connsiteX6" fmla="*/ 6362700 w 6362700"/>
              <a:gd name="connsiteY6" fmla="*/ 3330465 h 3994053"/>
              <a:gd name="connsiteX7" fmla="*/ 6168339 w 6362700"/>
              <a:gd name="connsiteY7" fmla="*/ 3799693 h 3994053"/>
              <a:gd name="connsiteX8" fmla="*/ 5699111 w 6362700"/>
              <a:gd name="connsiteY8" fmla="*/ 3994053 h 3994053"/>
              <a:gd name="connsiteX9" fmla="*/ 663588 w 6362700"/>
              <a:gd name="connsiteY9" fmla="*/ 3994053 h 3994053"/>
              <a:gd name="connsiteX10" fmla="*/ 194360 w 6362700"/>
              <a:gd name="connsiteY10" fmla="*/ 3799692 h 3994053"/>
              <a:gd name="connsiteX11" fmla="*/ 0 w 6362700"/>
              <a:gd name="connsiteY11" fmla="*/ 3330464 h 3994053"/>
              <a:gd name="connsiteX12" fmla="*/ 71575 w 6362700"/>
              <a:gd name="connsiteY12" fmla="*/ 792277 h 3994053"/>
              <a:gd name="connsiteX0" fmla="*/ 71575 w 6362700"/>
              <a:gd name="connsiteY0" fmla="*/ 788138 h 3989914"/>
              <a:gd name="connsiteX1" fmla="*/ 173368 w 6362700"/>
              <a:gd name="connsiteY1" fmla="*/ 268914 h 3989914"/>
              <a:gd name="connsiteX2" fmla="*/ 730044 w 6362700"/>
              <a:gd name="connsiteY2" fmla="*/ 201172 h 3989914"/>
              <a:gd name="connsiteX3" fmla="*/ 3897560 w 6362700"/>
              <a:gd name="connsiteY3" fmla="*/ 70420 h 3989914"/>
              <a:gd name="connsiteX4" fmla="*/ 4704581 w 6362700"/>
              <a:gd name="connsiteY4" fmla="*/ 100272 h 3989914"/>
              <a:gd name="connsiteX5" fmla="*/ 6362699 w 6362700"/>
              <a:gd name="connsiteY5" fmla="*/ 672053 h 3989914"/>
              <a:gd name="connsiteX6" fmla="*/ 6362700 w 6362700"/>
              <a:gd name="connsiteY6" fmla="*/ 3326326 h 3989914"/>
              <a:gd name="connsiteX7" fmla="*/ 6168339 w 6362700"/>
              <a:gd name="connsiteY7" fmla="*/ 3795554 h 3989914"/>
              <a:gd name="connsiteX8" fmla="*/ 5699111 w 6362700"/>
              <a:gd name="connsiteY8" fmla="*/ 3989914 h 3989914"/>
              <a:gd name="connsiteX9" fmla="*/ 663588 w 6362700"/>
              <a:gd name="connsiteY9" fmla="*/ 3989914 h 3989914"/>
              <a:gd name="connsiteX10" fmla="*/ 194360 w 6362700"/>
              <a:gd name="connsiteY10" fmla="*/ 3795553 h 3989914"/>
              <a:gd name="connsiteX11" fmla="*/ 0 w 6362700"/>
              <a:gd name="connsiteY11" fmla="*/ 3326325 h 3989914"/>
              <a:gd name="connsiteX12" fmla="*/ 71575 w 6362700"/>
              <a:gd name="connsiteY12" fmla="*/ 788138 h 3989914"/>
              <a:gd name="connsiteX0" fmla="*/ 71575 w 6362700"/>
              <a:gd name="connsiteY0" fmla="*/ 832575 h 4034351"/>
              <a:gd name="connsiteX1" fmla="*/ 173368 w 6362700"/>
              <a:gd name="connsiteY1" fmla="*/ 313351 h 4034351"/>
              <a:gd name="connsiteX2" fmla="*/ 730044 w 6362700"/>
              <a:gd name="connsiteY2" fmla="*/ 245609 h 4034351"/>
              <a:gd name="connsiteX3" fmla="*/ 3897560 w 6362700"/>
              <a:gd name="connsiteY3" fmla="*/ 114857 h 4034351"/>
              <a:gd name="connsiteX4" fmla="*/ 4482578 w 6362700"/>
              <a:gd name="connsiteY4" fmla="*/ 100272 h 4034351"/>
              <a:gd name="connsiteX5" fmla="*/ 6362699 w 6362700"/>
              <a:gd name="connsiteY5" fmla="*/ 716490 h 4034351"/>
              <a:gd name="connsiteX6" fmla="*/ 6362700 w 6362700"/>
              <a:gd name="connsiteY6" fmla="*/ 3370763 h 4034351"/>
              <a:gd name="connsiteX7" fmla="*/ 6168339 w 6362700"/>
              <a:gd name="connsiteY7" fmla="*/ 3839991 h 4034351"/>
              <a:gd name="connsiteX8" fmla="*/ 5699111 w 6362700"/>
              <a:gd name="connsiteY8" fmla="*/ 4034351 h 4034351"/>
              <a:gd name="connsiteX9" fmla="*/ 663588 w 6362700"/>
              <a:gd name="connsiteY9" fmla="*/ 4034351 h 4034351"/>
              <a:gd name="connsiteX10" fmla="*/ 194360 w 6362700"/>
              <a:gd name="connsiteY10" fmla="*/ 3839990 h 4034351"/>
              <a:gd name="connsiteX11" fmla="*/ 0 w 6362700"/>
              <a:gd name="connsiteY11" fmla="*/ 3370762 h 4034351"/>
              <a:gd name="connsiteX12" fmla="*/ 71575 w 6362700"/>
              <a:gd name="connsiteY12" fmla="*/ 832575 h 4034351"/>
              <a:gd name="connsiteX0" fmla="*/ 71575 w 6362700"/>
              <a:gd name="connsiteY0" fmla="*/ 819920 h 4021696"/>
              <a:gd name="connsiteX1" fmla="*/ 173368 w 6362700"/>
              <a:gd name="connsiteY1" fmla="*/ 300696 h 4021696"/>
              <a:gd name="connsiteX2" fmla="*/ 730044 w 6362700"/>
              <a:gd name="connsiteY2" fmla="*/ 232954 h 4021696"/>
              <a:gd name="connsiteX3" fmla="*/ 3897560 w 6362700"/>
              <a:gd name="connsiteY3" fmla="*/ 102202 h 4021696"/>
              <a:gd name="connsiteX4" fmla="*/ 4482578 w 6362700"/>
              <a:gd name="connsiteY4" fmla="*/ 87617 h 4021696"/>
              <a:gd name="connsiteX5" fmla="*/ 4801254 w 6362700"/>
              <a:gd name="connsiteY5" fmla="*/ 627907 h 4021696"/>
              <a:gd name="connsiteX6" fmla="*/ 6362700 w 6362700"/>
              <a:gd name="connsiteY6" fmla="*/ 3358108 h 4021696"/>
              <a:gd name="connsiteX7" fmla="*/ 6168339 w 6362700"/>
              <a:gd name="connsiteY7" fmla="*/ 3827336 h 4021696"/>
              <a:gd name="connsiteX8" fmla="*/ 5699111 w 6362700"/>
              <a:gd name="connsiteY8" fmla="*/ 4021696 h 4021696"/>
              <a:gd name="connsiteX9" fmla="*/ 663588 w 6362700"/>
              <a:gd name="connsiteY9" fmla="*/ 4021696 h 4021696"/>
              <a:gd name="connsiteX10" fmla="*/ 194360 w 6362700"/>
              <a:gd name="connsiteY10" fmla="*/ 3827335 h 4021696"/>
              <a:gd name="connsiteX11" fmla="*/ 0 w 6362700"/>
              <a:gd name="connsiteY11" fmla="*/ 3358107 h 4021696"/>
              <a:gd name="connsiteX12" fmla="*/ 71575 w 6362700"/>
              <a:gd name="connsiteY12" fmla="*/ 819920 h 4021696"/>
              <a:gd name="connsiteX0" fmla="*/ 71575 w 6196063"/>
              <a:gd name="connsiteY0" fmla="*/ 819920 h 4021696"/>
              <a:gd name="connsiteX1" fmla="*/ 173368 w 6196063"/>
              <a:gd name="connsiteY1" fmla="*/ 300696 h 4021696"/>
              <a:gd name="connsiteX2" fmla="*/ 730044 w 6196063"/>
              <a:gd name="connsiteY2" fmla="*/ 232954 h 4021696"/>
              <a:gd name="connsiteX3" fmla="*/ 3897560 w 6196063"/>
              <a:gd name="connsiteY3" fmla="*/ 102202 h 4021696"/>
              <a:gd name="connsiteX4" fmla="*/ 4482578 w 6196063"/>
              <a:gd name="connsiteY4" fmla="*/ 87617 h 4021696"/>
              <a:gd name="connsiteX5" fmla="*/ 4801254 w 6196063"/>
              <a:gd name="connsiteY5" fmla="*/ 627907 h 4021696"/>
              <a:gd name="connsiteX6" fmla="*/ 5532768 w 6196063"/>
              <a:gd name="connsiteY6" fmla="*/ 3161743 h 4021696"/>
              <a:gd name="connsiteX7" fmla="*/ 6168339 w 6196063"/>
              <a:gd name="connsiteY7" fmla="*/ 3827336 h 4021696"/>
              <a:gd name="connsiteX8" fmla="*/ 5699111 w 6196063"/>
              <a:gd name="connsiteY8" fmla="*/ 4021696 h 4021696"/>
              <a:gd name="connsiteX9" fmla="*/ 663588 w 6196063"/>
              <a:gd name="connsiteY9" fmla="*/ 4021696 h 4021696"/>
              <a:gd name="connsiteX10" fmla="*/ 194360 w 6196063"/>
              <a:gd name="connsiteY10" fmla="*/ 3827335 h 4021696"/>
              <a:gd name="connsiteX11" fmla="*/ 0 w 6196063"/>
              <a:gd name="connsiteY11" fmla="*/ 3358107 h 4021696"/>
              <a:gd name="connsiteX12" fmla="*/ 71575 w 6196063"/>
              <a:gd name="connsiteY12" fmla="*/ 819920 h 4021696"/>
              <a:gd name="connsiteX0" fmla="*/ 71575 w 6510641"/>
              <a:gd name="connsiteY0" fmla="*/ 819920 h 4021696"/>
              <a:gd name="connsiteX1" fmla="*/ 173368 w 6510641"/>
              <a:gd name="connsiteY1" fmla="*/ 300696 h 4021696"/>
              <a:gd name="connsiteX2" fmla="*/ 730044 w 6510641"/>
              <a:gd name="connsiteY2" fmla="*/ 232954 h 4021696"/>
              <a:gd name="connsiteX3" fmla="*/ 3897560 w 6510641"/>
              <a:gd name="connsiteY3" fmla="*/ 102202 h 4021696"/>
              <a:gd name="connsiteX4" fmla="*/ 4482578 w 6510641"/>
              <a:gd name="connsiteY4" fmla="*/ 87617 h 4021696"/>
              <a:gd name="connsiteX5" fmla="*/ 4801254 w 6510641"/>
              <a:gd name="connsiteY5" fmla="*/ 627907 h 4021696"/>
              <a:gd name="connsiteX6" fmla="*/ 5532768 w 6510641"/>
              <a:gd name="connsiteY6" fmla="*/ 3161743 h 4021696"/>
              <a:gd name="connsiteX7" fmla="*/ 5699111 w 6510641"/>
              <a:gd name="connsiteY7" fmla="*/ 4021696 h 4021696"/>
              <a:gd name="connsiteX8" fmla="*/ 663588 w 6510641"/>
              <a:gd name="connsiteY8" fmla="*/ 4021696 h 4021696"/>
              <a:gd name="connsiteX9" fmla="*/ 194360 w 6510641"/>
              <a:gd name="connsiteY9" fmla="*/ 3827335 h 4021696"/>
              <a:gd name="connsiteX10" fmla="*/ 0 w 6510641"/>
              <a:gd name="connsiteY10" fmla="*/ 3358107 h 4021696"/>
              <a:gd name="connsiteX11" fmla="*/ 71575 w 6510641"/>
              <a:gd name="connsiteY11" fmla="*/ 819920 h 4021696"/>
              <a:gd name="connsiteX0" fmla="*/ 71575 w 5682411"/>
              <a:gd name="connsiteY0" fmla="*/ 819920 h 4747978"/>
              <a:gd name="connsiteX1" fmla="*/ 173368 w 5682411"/>
              <a:gd name="connsiteY1" fmla="*/ 300696 h 4747978"/>
              <a:gd name="connsiteX2" fmla="*/ 730044 w 5682411"/>
              <a:gd name="connsiteY2" fmla="*/ 232954 h 4747978"/>
              <a:gd name="connsiteX3" fmla="*/ 3897560 w 5682411"/>
              <a:gd name="connsiteY3" fmla="*/ 102202 h 4747978"/>
              <a:gd name="connsiteX4" fmla="*/ 4482578 w 5682411"/>
              <a:gd name="connsiteY4" fmla="*/ 87617 h 4747978"/>
              <a:gd name="connsiteX5" fmla="*/ 4801254 w 5682411"/>
              <a:gd name="connsiteY5" fmla="*/ 627907 h 4747978"/>
              <a:gd name="connsiteX6" fmla="*/ 5532768 w 5682411"/>
              <a:gd name="connsiteY6" fmla="*/ 3161743 h 4747978"/>
              <a:gd name="connsiteX7" fmla="*/ 4554132 w 5682411"/>
              <a:gd name="connsiteY7" fmla="*/ 4747978 h 4747978"/>
              <a:gd name="connsiteX8" fmla="*/ 663588 w 5682411"/>
              <a:gd name="connsiteY8" fmla="*/ 4021696 h 4747978"/>
              <a:gd name="connsiteX9" fmla="*/ 194360 w 5682411"/>
              <a:gd name="connsiteY9" fmla="*/ 3827335 h 4747978"/>
              <a:gd name="connsiteX10" fmla="*/ 0 w 5682411"/>
              <a:gd name="connsiteY10" fmla="*/ 3358107 h 4747978"/>
              <a:gd name="connsiteX11" fmla="*/ 71575 w 5682411"/>
              <a:gd name="connsiteY11" fmla="*/ 819920 h 4747978"/>
              <a:gd name="connsiteX0" fmla="*/ 88216 w 5699052"/>
              <a:gd name="connsiteY0" fmla="*/ 819920 h 4747978"/>
              <a:gd name="connsiteX1" fmla="*/ 190009 w 5699052"/>
              <a:gd name="connsiteY1" fmla="*/ 300696 h 4747978"/>
              <a:gd name="connsiteX2" fmla="*/ 746685 w 5699052"/>
              <a:gd name="connsiteY2" fmla="*/ 232954 h 4747978"/>
              <a:gd name="connsiteX3" fmla="*/ 3914201 w 5699052"/>
              <a:gd name="connsiteY3" fmla="*/ 102202 h 4747978"/>
              <a:gd name="connsiteX4" fmla="*/ 4499219 w 5699052"/>
              <a:gd name="connsiteY4" fmla="*/ 87617 h 4747978"/>
              <a:gd name="connsiteX5" fmla="*/ 4817895 w 5699052"/>
              <a:gd name="connsiteY5" fmla="*/ 627907 h 4747978"/>
              <a:gd name="connsiteX6" fmla="*/ 5549409 w 5699052"/>
              <a:gd name="connsiteY6" fmla="*/ 3161743 h 4747978"/>
              <a:gd name="connsiteX7" fmla="*/ 4570773 w 5699052"/>
              <a:gd name="connsiteY7" fmla="*/ 4747978 h 4747978"/>
              <a:gd name="connsiteX8" fmla="*/ 680229 w 5699052"/>
              <a:gd name="connsiteY8" fmla="*/ 4021696 h 4747978"/>
              <a:gd name="connsiteX9" fmla="*/ 211001 w 5699052"/>
              <a:gd name="connsiteY9" fmla="*/ 3827335 h 4747978"/>
              <a:gd name="connsiteX10" fmla="*/ 0 w 5699052"/>
              <a:gd name="connsiteY10" fmla="*/ 1746665 h 4747978"/>
              <a:gd name="connsiteX11" fmla="*/ 88216 w 5699052"/>
              <a:gd name="connsiteY11" fmla="*/ 819920 h 4747978"/>
              <a:gd name="connsiteX0" fmla="*/ 169783 w 5780619"/>
              <a:gd name="connsiteY0" fmla="*/ 819920 h 4747978"/>
              <a:gd name="connsiteX1" fmla="*/ 271576 w 5780619"/>
              <a:gd name="connsiteY1" fmla="*/ 300696 h 4747978"/>
              <a:gd name="connsiteX2" fmla="*/ 828252 w 5780619"/>
              <a:gd name="connsiteY2" fmla="*/ 232954 h 4747978"/>
              <a:gd name="connsiteX3" fmla="*/ 3995768 w 5780619"/>
              <a:gd name="connsiteY3" fmla="*/ 102202 h 4747978"/>
              <a:gd name="connsiteX4" fmla="*/ 4580786 w 5780619"/>
              <a:gd name="connsiteY4" fmla="*/ 87617 h 4747978"/>
              <a:gd name="connsiteX5" fmla="*/ 4899462 w 5780619"/>
              <a:gd name="connsiteY5" fmla="*/ 627907 h 4747978"/>
              <a:gd name="connsiteX6" fmla="*/ 5630976 w 5780619"/>
              <a:gd name="connsiteY6" fmla="*/ 3161743 h 4747978"/>
              <a:gd name="connsiteX7" fmla="*/ 4652340 w 5780619"/>
              <a:gd name="connsiteY7" fmla="*/ 4747978 h 4747978"/>
              <a:gd name="connsiteX8" fmla="*/ 761796 w 5780619"/>
              <a:gd name="connsiteY8" fmla="*/ 4021696 h 4747978"/>
              <a:gd name="connsiteX9" fmla="*/ 81567 w 5780619"/>
              <a:gd name="connsiteY9" fmla="*/ 1746665 h 4747978"/>
              <a:gd name="connsiteX10" fmla="*/ 169783 w 5780619"/>
              <a:gd name="connsiteY10" fmla="*/ 819920 h 4747978"/>
              <a:gd name="connsiteX0" fmla="*/ 88216 w 5699052"/>
              <a:gd name="connsiteY0" fmla="*/ 819920 h 4747978"/>
              <a:gd name="connsiteX1" fmla="*/ 190009 w 5699052"/>
              <a:gd name="connsiteY1" fmla="*/ 300696 h 4747978"/>
              <a:gd name="connsiteX2" fmla="*/ 746685 w 5699052"/>
              <a:gd name="connsiteY2" fmla="*/ 232954 h 4747978"/>
              <a:gd name="connsiteX3" fmla="*/ 3914201 w 5699052"/>
              <a:gd name="connsiteY3" fmla="*/ 102202 h 4747978"/>
              <a:gd name="connsiteX4" fmla="*/ 4499219 w 5699052"/>
              <a:gd name="connsiteY4" fmla="*/ 87617 h 4747978"/>
              <a:gd name="connsiteX5" fmla="*/ 4817895 w 5699052"/>
              <a:gd name="connsiteY5" fmla="*/ 627907 h 4747978"/>
              <a:gd name="connsiteX6" fmla="*/ 5549409 w 5699052"/>
              <a:gd name="connsiteY6" fmla="*/ 3161743 h 4747978"/>
              <a:gd name="connsiteX7" fmla="*/ 4570773 w 5699052"/>
              <a:gd name="connsiteY7" fmla="*/ 4747978 h 4747978"/>
              <a:gd name="connsiteX8" fmla="*/ 0 w 5699052"/>
              <a:gd name="connsiteY8" fmla="*/ 1746665 h 4747978"/>
              <a:gd name="connsiteX9" fmla="*/ 88216 w 5699052"/>
              <a:gd name="connsiteY9" fmla="*/ 819920 h 4747978"/>
              <a:gd name="connsiteX0" fmla="*/ 88216 w 5699052"/>
              <a:gd name="connsiteY0" fmla="*/ 819920 h 4747978"/>
              <a:gd name="connsiteX1" fmla="*/ 190009 w 5699052"/>
              <a:gd name="connsiteY1" fmla="*/ 300696 h 4747978"/>
              <a:gd name="connsiteX2" fmla="*/ 746685 w 5699052"/>
              <a:gd name="connsiteY2" fmla="*/ 232954 h 4747978"/>
              <a:gd name="connsiteX3" fmla="*/ 3914201 w 5699052"/>
              <a:gd name="connsiteY3" fmla="*/ 102202 h 4747978"/>
              <a:gd name="connsiteX4" fmla="*/ 4499219 w 5699052"/>
              <a:gd name="connsiteY4" fmla="*/ 87617 h 4747978"/>
              <a:gd name="connsiteX5" fmla="*/ 4817895 w 5699052"/>
              <a:gd name="connsiteY5" fmla="*/ 627907 h 4747978"/>
              <a:gd name="connsiteX6" fmla="*/ 5549409 w 5699052"/>
              <a:gd name="connsiteY6" fmla="*/ 3161743 h 4747978"/>
              <a:gd name="connsiteX7" fmla="*/ 4570773 w 5699052"/>
              <a:gd name="connsiteY7" fmla="*/ 4747978 h 4747978"/>
              <a:gd name="connsiteX8" fmla="*/ 0 w 5699052"/>
              <a:gd name="connsiteY8" fmla="*/ 1746665 h 4747978"/>
              <a:gd name="connsiteX9" fmla="*/ 88216 w 5699052"/>
              <a:gd name="connsiteY9" fmla="*/ 819920 h 4747978"/>
              <a:gd name="connsiteX0" fmla="*/ 88216 w 5699052"/>
              <a:gd name="connsiteY0" fmla="*/ 819920 h 4747978"/>
              <a:gd name="connsiteX1" fmla="*/ 190009 w 5699052"/>
              <a:gd name="connsiteY1" fmla="*/ 300696 h 4747978"/>
              <a:gd name="connsiteX2" fmla="*/ 746685 w 5699052"/>
              <a:gd name="connsiteY2" fmla="*/ 232954 h 4747978"/>
              <a:gd name="connsiteX3" fmla="*/ 3914201 w 5699052"/>
              <a:gd name="connsiteY3" fmla="*/ 102202 h 4747978"/>
              <a:gd name="connsiteX4" fmla="*/ 4499219 w 5699052"/>
              <a:gd name="connsiteY4" fmla="*/ 87617 h 4747978"/>
              <a:gd name="connsiteX5" fmla="*/ 4817895 w 5699052"/>
              <a:gd name="connsiteY5" fmla="*/ 627907 h 4747978"/>
              <a:gd name="connsiteX6" fmla="*/ 5549409 w 5699052"/>
              <a:gd name="connsiteY6" fmla="*/ 3161743 h 4747978"/>
              <a:gd name="connsiteX7" fmla="*/ 4570773 w 5699052"/>
              <a:gd name="connsiteY7" fmla="*/ 4747978 h 4747978"/>
              <a:gd name="connsiteX8" fmla="*/ 0 w 5699052"/>
              <a:gd name="connsiteY8" fmla="*/ 1746665 h 4747978"/>
              <a:gd name="connsiteX9" fmla="*/ 88216 w 5699052"/>
              <a:gd name="connsiteY9" fmla="*/ 819920 h 4747978"/>
              <a:gd name="connsiteX0" fmla="*/ 88216 w 5699052"/>
              <a:gd name="connsiteY0" fmla="*/ 780457 h 4708515"/>
              <a:gd name="connsiteX1" fmla="*/ 190009 w 5699052"/>
              <a:gd name="connsiteY1" fmla="*/ 261233 h 4708515"/>
              <a:gd name="connsiteX2" fmla="*/ 746685 w 5699052"/>
              <a:gd name="connsiteY2" fmla="*/ 193491 h 4708515"/>
              <a:gd name="connsiteX3" fmla="*/ 3914201 w 5699052"/>
              <a:gd name="connsiteY3" fmla="*/ 62739 h 4708515"/>
              <a:gd name="connsiteX4" fmla="*/ 4575915 w 5699052"/>
              <a:gd name="connsiteY4" fmla="*/ 87617 h 4708515"/>
              <a:gd name="connsiteX5" fmla="*/ 4817895 w 5699052"/>
              <a:gd name="connsiteY5" fmla="*/ 588444 h 4708515"/>
              <a:gd name="connsiteX6" fmla="*/ 5549409 w 5699052"/>
              <a:gd name="connsiteY6" fmla="*/ 3122280 h 4708515"/>
              <a:gd name="connsiteX7" fmla="*/ 4570773 w 5699052"/>
              <a:gd name="connsiteY7" fmla="*/ 4708515 h 4708515"/>
              <a:gd name="connsiteX8" fmla="*/ 0 w 5699052"/>
              <a:gd name="connsiteY8" fmla="*/ 1707202 h 4708515"/>
              <a:gd name="connsiteX9" fmla="*/ 88216 w 5699052"/>
              <a:gd name="connsiteY9" fmla="*/ 780457 h 4708515"/>
              <a:gd name="connsiteX0" fmla="*/ 88216 w 5699052"/>
              <a:gd name="connsiteY0" fmla="*/ 808174 h 4736232"/>
              <a:gd name="connsiteX1" fmla="*/ 190009 w 5699052"/>
              <a:gd name="connsiteY1" fmla="*/ 288950 h 4736232"/>
              <a:gd name="connsiteX2" fmla="*/ 746685 w 5699052"/>
              <a:gd name="connsiteY2" fmla="*/ 221208 h 4736232"/>
              <a:gd name="connsiteX3" fmla="*/ 3914201 w 5699052"/>
              <a:gd name="connsiteY3" fmla="*/ 90456 h 4736232"/>
              <a:gd name="connsiteX4" fmla="*/ 4575915 w 5699052"/>
              <a:gd name="connsiteY4" fmla="*/ 115334 h 4736232"/>
              <a:gd name="connsiteX5" fmla="*/ 4879010 w 5699052"/>
              <a:gd name="connsiteY5" fmla="*/ 782462 h 4736232"/>
              <a:gd name="connsiteX6" fmla="*/ 5549409 w 5699052"/>
              <a:gd name="connsiteY6" fmla="*/ 3149997 h 4736232"/>
              <a:gd name="connsiteX7" fmla="*/ 4570773 w 5699052"/>
              <a:gd name="connsiteY7" fmla="*/ 4736232 h 4736232"/>
              <a:gd name="connsiteX8" fmla="*/ 0 w 5699052"/>
              <a:gd name="connsiteY8" fmla="*/ 1734919 h 4736232"/>
              <a:gd name="connsiteX9" fmla="*/ 88216 w 5699052"/>
              <a:gd name="connsiteY9" fmla="*/ 808174 h 4736232"/>
              <a:gd name="connsiteX0" fmla="*/ 88216 w 5699052"/>
              <a:gd name="connsiteY0" fmla="*/ 808174 h 4736232"/>
              <a:gd name="connsiteX1" fmla="*/ 190009 w 5699052"/>
              <a:gd name="connsiteY1" fmla="*/ 288950 h 4736232"/>
              <a:gd name="connsiteX2" fmla="*/ 746685 w 5699052"/>
              <a:gd name="connsiteY2" fmla="*/ 221208 h 4736232"/>
              <a:gd name="connsiteX3" fmla="*/ 3914201 w 5699052"/>
              <a:gd name="connsiteY3" fmla="*/ 90456 h 4736232"/>
              <a:gd name="connsiteX4" fmla="*/ 4575915 w 5699052"/>
              <a:gd name="connsiteY4" fmla="*/ 115334 h 4736232"/>
              <a:gd name="connsiteX5" fmla="*/ 4879010 w 5699052"/>
              <a:gd name="connsiteY5" fmla="*/ 782462 h 4736232"/>
              <a:gd name="connsiteX6" fmla="*/ 5549409 w 5699052"/>
              <a:gd name="connsiteY6" fmla="*/ 3149997 h 4736232"/>
              <a:gd name="connsiteX7" fmla="*/ 4570773 w 5699052"/>
              <a:gd name="connsiteY7" fmla="*/ 4736232 h 4736232"/>
              <a:gd name="connsiteX8" fmla="*/ 0 w 5699052"/>
              <a:gd name="connsiteY8" fmla="*/ 1734919 h 4736232"/>
              <a:gd name="connsiteX9" fmla="*/ 88216 w 5699052"/>
              <a:gd name="connsiteY9" fmla="*/ 808174 h 4736232"/>
              <a:gd name="connsiteX0" fmla="*/ 88216 w 5699052"/>
              <a:gd name="connsiteY0" fmla="*/ 808174 h 4736232"/>
              <a:gd name="connsiteX1" fmla="*/ 190009 w 5699052"/>
              <a:gd name="connsiteY1" fmla="*/ 288950 h 4736232"/>
              <a:gd name="connsiteX2" fmla="*/ 746685 w 5699052"/>
              <a:gd name="connsiteY2" fmla="*/ 221208 h 4736232"/>
              <a:gd name="connsiteX3" fmla="*/ 3914201 w 5699052"/>
              <a:gd name="connsiteY3" fmla="*/ 90456 h 4736232"/>
              <a:gd name="connsiteX4" fmla="*/ 4575915 w 5699052"/>
              <a:gd name="connsiteY4" fmla="*/ 115334 h 4736232"/>
              <a:gd name="connsiteX5" fmla="*/ 4879010 w 5699052"/>
              <a:gd name="connsiteY5" fmla="*/ 782462 h 4736232"/>
              <a:gd name="connsiteX6" fmla="*/ 5549409 w 5699052"/>
              <a:gd name="connsiteY6" fmla="*/ 3149997 h 4736232"/>
              <a:gd name="connsiteX7" fmla="*/ 4570773 w 5699052"/>
              <a:gd name="connsiteY7" fmla="*/ 4736232 h 4736232"/>
              <a:gd name="connsiteX8" fmla="*/ 0 w 5699052"/>
              <a:gd name="connsiteY8" fmla="*/ 1734919 h 4736232"/>
              <a:gd name="connsiteX9" fmla="*/ 88216 w 5699052"/>
              <a:gd name="connsiteY9" fmla="*/ 808174 h 4736232"/>
              <a:gd name="connsiteX0" fmla="*/ 88216 w 5707135"/>
              <a:gd name="connsiteY0" fmla="*/ 808174 h 4736232"/>
              <a:gd name="connsiteX1" fmla="*/ 190009 w 5707135"/>
              <a:gd name="connsiteY1" fmla="*/ 288950 h 4736232"/>
              <a:gd name="connsiteX2" fmla="*/ 746685 w 5707135"/>
              <a:gd name="connsiteY2" fmla="*/ 221208 h 4736232"/>
              <a:gd name="connsiteX3" fmla="*/ 3914201 w 5707135"/>
              <a:gd name="connsiteY3" fmla="*/ 90456 h 4736232"/>
              <a:gd name="connsiteX4" fmla="*/ 4575915 w 5707135"/>
              <a:gd name="connsiteY4" fmla="*/ 115334 h 4736232"/>
              <a:gd name="connsiteX5" fmla="*/ 4879010 w 5707135"/>
              <a:gd name="connsiteY5" fmla="*/ 782462 h 4736232"/>
              <a:gd name="connsiteX6" fmla="*/ 5557492 w 5707135"/>
              <a:gd name="connsiteY6" fmla="*/ 3223949 h 4736232"/>
              <a:gd name="connsiteX7" fmla="*/ 4570773 w 5707135"/>
              <a:gd name="connsiteY7" fmla="*/ 4736232 h 4736232"/>
              <a:gd name="connsiteX8" fmla="*/ 0 w 5707135"/>
              <a:gd name="connsiteY8" fmla="*/ 1734919 h 4736232"/>
              <a:gd name="connsiteX9" fmla="*/ 88216 w 5707135"/>
              <a:gd name="connsiteY9" fmla="*/ 808174 h 4736232"/>
              <a:gd name="connsiteX0" fmla="*/ 88216 w 5557492"/>
              <a:gd name="connsiteY0" fmla="*/ 808174 h 4736232"/>
              <a:gd name="connsiteX1" fmla="*/ 190009 w 5557492"/>
              <a:gd name="connsiteY1" fmla="*/ 288950 h 4736232"/>
              <a:gd name="connsiteX2" fmla="*/ 746685 w 5557492"/>
              <a:gd name="connsiteY2" fmla="*/ 221208 h 4736232"/>
              <a:gd name="connsiteX3" fmla="*/ 3914201 w 5557492"/>
              <a:gd name="connsiteY3" fmla="*/ 90456 h 4736232"/>
              <a:gd name="connsiteX4" fmla="*/ 4575915 w 5557492"/>
              <a:gd name="connsiteY4" fmla="*/ 115334 h 4736232"/>
              <a:gd name="connsiteX5" fmla="*/ 4879010 w 5557492"/>
              <a:gd name="connsiteY5" fmla="*/ 782462 h 4736232"/>
              <a:gd name="connsiteX6" fmla="*/ 5557492 w 5557492"/>
              <a:gd name="connsiteY6" fmla="*/ 3223949 h 4736232"/>
              <a:gd name="connsiteX7" fmla="*/ 4570773 w 5557492"/>
              <a:gd name="connsiteY7" fmla="*/ 4736232 h 4736232"/>
              <a:gd name="connsiteX8" fmla="*/ 0 w 5557492"/>
              <a:gd name="connsiteY8" fmla="*/ 1734919 h 4736232"/>
              <a:gd name="connsiteX9" fmla="*/ 88216 w 5557492"/>
              <a:gd name="connsiteY9" fmla="*/ 808174 h 4736232"/>
              <a:gd name="connsiteX0" fmla="*/ 88216 w 5557492"/>
              <a:gd name="connsiteY0" fmla="*/ 808174 h 4736232"/>
              <a:gd name="connsiteX1" fmla="*/ 190009 w 5557492"/>
              <a:gd name="connsiteY1" fmla="*/ 288950 h 4736232"/>
              <a:gd name="connsiteX2" fmla="*/ 746685 w 5557492"/>
              <a:gd name="connsiteY2" fmla="*/ 221208 h 4736232"/>
              <a:gd name="connsiteX3" fmla="*/ 3914201 w 5557492"/>
              <a:gd name="connsiteY3" fmla="*/ 90456 h 4736232"/>
              <a:gd name="connsiteX4" fmla="*/ 4575915 w 5557492"/>
              <a:gd name="connsiteY4" fmla="*/ 115334 h 4736232"/>
              <a:gd name="connsiteX5" fmla="*/ 4879010 w 5557492"/>
              <a:gd name="connsiteY5" fmla="*/ 782462 h 4736232"/>
              <a:gd name="connsiteX6" fmla="*/ 5557492 w 5557492"/>
              <a:gd name="connsiteY6" fmla="*/ 3223949 h 4736232"/>
              <a:gd name="connsiteX7" fmla="*/ 4570773 w 5557492"/>
              <a:gd name="connsiteY7" fmla="*/ 4736232 h 4736232"/>
              <a:gd name="connsiteX8" fmla="*/ 0 w 5557492"/>
              <a:gd name="connsiteY8" fmla="*/ 1734919 h 4736232"/>
              <a:gd name="connsiteX9" fmla="*/ 88216 w 5557492"/>
              <a:gd name="connsiteY9" fmla="*/ 808174 h 4736232"/>
              <a:gd name="connsiteX0" fmla="*/ 88216 w 5557492"/>
              <a:gd name="connsiteY0" fmla="*/ 808174 h 4736232"/>
              <a:gd name="connsiteX1" fmla="*/ 190009 w 5557492"/>
              <a:gd name="connsiteY1" fmla="*/ 288950 h 4736232"/>
              <a:gd name="connsiteX2" fmla="*/ 746685 w 5557492"/>
              <a:gd name="connsiteY2" fmla="*/ 221208 h 4736232"/>
              <a:gd name="connsiteX3" fmla="*/ 3914201 w 5557492"/>
              <a:gd name="connsiteY3" fmla="*/ 90456 h 4736232"/>
              <a:gd name="connsiteX4" fmla="*/ 4575915 w 5557492"/>
              <a:gd name="connsiteY4" fmla="*/ 115334 h 4736232"/>
              <a:gd name="connsiteX5" fmla="*/ 4879010 w 5557492"/>
              <a:gd name="connsiteY5" fmla="*/ 782462 h 4736232"/>
              <a:gd name="connsiteX6" fmla="*/ 5557492 w 5557492"/>
              <a:gd name="connsiteY6" fmla="*/ 3223949 h 4736232"/>
              <a:gd name="connsiteX7" fmla="*/ 4570773 w 5557492"/>
              <a:gd name="connsiteY7" fmla="*/ 4736232 h 4736232"/>
              <a:gd name="connsiteX8" fmla="*/ 0 w 5557492"/>
              <a:gd name="connsiteY8" fmla="*/ 1734919 h 4736232"/>
              <a:gd name="connsiteX9" fmla="*/ 88216 w 5557492"/>
              <a:gd name="connsiteY9" fmla="*/ 808174 h 4736232"/>
              <a:gd name="connsiteX0" fmla="*/ 88216 w 5557492"/>
              <a:gd name="connsiteY0" fmla="*/ 808174 h 4736232"/>
              <a:gd name="connsiteX1" fmla="*/ 190009 w 5557492"/>
              <a:gd name="connsiteY1" fmla="*/ 288950 h 4736232"/>
              <a:gd name="connsiteX2" fmla="*/ 746685 w 5557492"/>
              <a:gd name="connsiteY2" fmla="*/ 221208 h 4736232"/>
              <a:gd name="connsiteX3" fmla="*/ 3914201 w 5557492"/>
              <a:gd name="connsiteY3" fmla="*/ 90456 h 4736232"/>
              <a:gd name="connsiteX4" fmla="*/ 4575915 w 5557492"/>
              <a:gd name="connsiteY4" fmla="*/ 115334 h 4736232"/>
              <a:gd name="connsiteX5" fmla="*/ 4879010 w 5557492"/>
              <a:gd name="connsiteY5" fmla="*/ 782462 h 4736232"/>
              <a:gd name="connsiteX6" fmla="*/ 5557492 w 5557492"/>
              <a:gd name="connsiteY6" fmla="*/ 3223949 h 4736232"/>
              <a:gd name="connsiteX7" fmla="*/ 4570773 w 5557492"/>
              <a:gd name="connsiteY7" fmla="*/ 4736232 h 4736232"/>
              <a:gd name="connsiteX8" fmla="*/ 0 w 5557492"/>
              <a:gd name="connsiteY8" fmla="*/ 1734919 h 4736232"/>
              <a:gd name="connsiteX9" fmla="*/ 88216 w 5557492"/>
              <a:gd name="connsiteY9" fmla="*/ 808174 h 4736232"/>
              <a:gd name="connsiteX0" fmla="*/ 88216 w 5557492"/>
              <a:gd name="connsiteY0" fmla="*/ 808174 h 4736232"/>
              <a:gd name="connsiteX1" fmla="*/ 190009 w 5557492"/>
              <a:gd name="connsiteY1" fmla="*/ 288950 h 4736232"/>
              <a:gd name="connsiteX2" fmla="*/ 746685 w 5557492"/>
              <a:gd name="connsiteY2" fmla="*/ 221208 h 4736232"/>
              <a:gd name="connsiteX3" fmla="*/ 3914201 w 5557492"/>
              <a:gd name="connsiteY3" fmla="*/ 90456 h 4736232"/>
              <a:gd name="connsiteX4" fmla="*/ 4575915 w 5557492"/>
              <a:gd name="connsiteY4" fmla="*/ 115334 h 4736232"/>
              <a:gd name="connsiteX5" fmla="*/ 4879010 w 5557492"/>
              <a:gd name="connsiteY5" fmla="*/ 782462 h 4736232"/>
              <a:gd name="connsiteX6" fmla="*/ 5557492 w 5557492"/>
              <a:gd name="connsiteY6" fmla="*/ 3223949 h 4736232"/>
              <a:gd name="connsiteX7" fmla="*/ 4570773 w 5557492"/>
              <a:gd name="connsiteY7" fmla="*/ 4736232 h 4736232"/>
              <a:gd name="connsiteX8" fmla="*/ 0 w 5557492"/>
              <a:gd name="connsiteY8" fmla="*/ 1734919 h 4736232"/>
              <a:gd name="connsiteX9" fmla="*/ 88216 w 5557492"/>
              <a:gd name="connsiteY9" fmla="*/ 808174 h 4736232"/>
              <a:gd name="connsiteX0" fmla="*/ 88216 w 5557492"/>
              <a:gd name="connsiteY0" fmla="*/ 808174 h 4736232"/>
              <a:gd name="connsiteX1" fmla="*/ 190009 w 5557492"/>
              <a:gd name="connsiteY1" fmla="*/ 288950 h 4736232"/>
              <a:gd name="connsiteX2" fmla="*/ 746685 w 5557492"/>
              <a:gd name="connsiteY2" fmla="*/ 221208 h 4736232"/>
              <a:gd name="connsiteX3" fmla="*/ 3914201 w 5557492"/>
              <a:gd name="connsiteY3" fmla="*/ 90456 h 4736232"/>
              <a:gd name="connsiteX4" fmla="*/ 4575915 w 5557492"/>
              <a:gd name="connsiteY4" fmla="*/ 115334 h 4736232"/>
              <a:gd name="connsiteX5" fmla="*/ 4879010 w 5557492"/>
              <a:gd name="connsiteY5" fmla="*/ 782462 h 4736232"/>
              <a:gd name="connsiteX6" fmla="*/ 5557492 w 5557492"/>
              <a:gd name="connsiteY6" fmla="*/ 3223949 h 4736232"/>
              <a:gd name="connsiteX7" fmla="*/ 4570773 w 5557492"/>
              <a:gd name="connsiteY7" fmla="*/ 4736232 h 4736232"/>
              <a:gd name="connsiteX8" fmla="*/ 0 w 5557492"/>
              <a:gd name="connsiteY8" fmla="*/ 1734919 h 4736232"/>
              <a:gd name="connsiteX9" fmla="*/ 88216 w 5557492"/>
              <a:gd name="connsiteY9" fmla="*/ 808174 h 4736232"/>
              <a:gd name="connsiteX0" fmla="*/ 88216 w 5557492"/>
              <a:gd name="connsiteY0" fmla="*/ 808174 h 4736232"/>
              <a:gd name="connsiteX1" fmla="*/ 190009 w 5557492"/>
              <a:gd name="connsiteY1" fmla="*/ 288950 h 4736232"/>
              <a:gd name="connsiteX2" fmla="*/ 746685 w 5557492"/>
              <a:gd name="connsiteY2" fmla="*/ 221208 h 4736232"/>
              <a:gd name="connsiteX3" fmla="*/ 3914201 w 5557492"/>
              <a:gd name="connsiteY3" fmla="*/ 90456 h 4736232"/>
              <a:gd name="connsiteX4" fmla="*/ 4575915 w 5557492"/>
              <a:gd name="connsiteY4" fmla="*/ 115334 h 4736232"/>
              <a:gd name="connsiteX5" fmla="*/ 4879010 w 5557492"/>
              <a:gd name="connsiteY5" fmla="*/ 782462 h 4736232"/>
              <a:gd name="connsiteX6" fmla="*/ 5557492 w 5557492"/>
              <a:gd name="connsiteY6" fmla="*/ 3223949 h 4736232"/>
              <a:gd name="connsiteX7" fmla="*/ 4570773 w 5557492"/>
              <a:gd name="connsiteY7" fmla="*/ 4736232 h 4736232"/>
              <a:gd name="connsiteX8" fmla="*/ 0 w 5557492"/>
              <a:gd name="connsiteY8" fmla="*/ 1734919 h 4736232"/>
              <a:gd name="connsiteX9" fmla="*/ 88216 w 5557492"/>
              <a:gd name="connsiteY9" fmla="*/ 808174 h 4736232"/>
              <a:gd name="connsiteX0" fmla="*/ 88216 w 5557492"/>
              <a:gd name="connsiteY0" fmla="*/ 808174 h 4736232"/>
              <a:gd name="connsiteX1" fmla="*/ 190009 w 5557492"/>
              <a:gd name="connsiteY1" fmla="*/ 288950 h 4736232"/>
              <a:gd name="connsiteX2" fmla="*/ 746685 w 5557492"/>
              <a:gd name="connsiteY2" fmla="*/ 221208 h 4736232"/>
              <a:gd name="connsiteX3" fmla="*/ 3914201 w 5557492"/>
              <a:gd name="connsiteY3" fmla="*/ 90456 h 4736232"/>
              <a:gd name="connsiteX4" fmla="*/ 4575915 w 5557492"/>
              <a:gd name="connsiteY4" fmla="*/ 115334 h 4736232"/>
              <a:gd name="connsiteX5" fmla="*/ 4879010 w 5557492"/>
              <a:gd name="connsiteY5" fmla="*/ 782462 h 4736232"/>
              <a:gd name="connsiteX6" fmla="*/ 5557492 w 5557492"/>
              <a:gd name="connsiteY6" fmla="*/ 3223949 h 4736232"/>
              <a:gd name="connsiteX7" fmla="*/ 4570773 w 5557492"/>
              <a:gd name="connsiteY7" fmla="*/ 4736232 h 4736232"/>
              <a:gd name="connsiteX8" fmla="*/ 0 w 5557492"/>
              <a:gd name="connsiteY8" fmla="*/ 1734919 h 4736232"/>
              <a:gd name="connsiteX9" fmla="*/ 88216 w 5557492"/>
              <a:gd name="connsiteY9" fmla="*/ 808174 h 4736232"/>
              <a:gd name="connsiteX0" fmla="*/ 88216 w 5557492"/>
              <a:gd name="connsiteY0" fmla="*/ 808174 h 4736232"/>
              <a:gd name="connsiteX1" fmla="*/ 190009 w 5557492"/>
              <a:gd name="connsiteY1" fmla="*/ 288950 h 4736232"/>
              <a:gd name="connsiteX2" fmla="*/ 746685 w 5557492"/>
              <a:gd name="connsiteY2" fmla="*/ 221208 h 4736232"/>
              <a:gd name="connsiteX3" fmla="*/ 3914201 w 5557492"/>
              <a:gd name="connsiteY3" fmla="*/ 90456 h 4736232"/>
              <a:gd name="connsiteX4" fmla="*/ 4575915 w 5557492"/>
              <a:gd name="connsiteY4" fmla="*/ 115334 h 4736232"/>
              <a:gd name="connsiteX5" fmla="*/ 4879010 w 5557492"/>
              <a:gd name="connsiteY5" fmla="*/ 782462 h 4736232"/>
              <a:gd name="connsiteX6" fmla="*/ 5557492 w 5557492"/>
              <a:gd name="connsiteY6" fmla="*/ 3223949 h 4736232"/>
              <a:gd name="connsiteX7" fmla="*/ 4570773 w 5557492"/>
              <a:gd name="connsiteY7" fmla="*/ 4736232 h 4736232"/>
              <a:gd name="connsiteX8" fmla="*/ 0 w 5557492"/>
              <a:gd name="connsiteY8" fmla="*/ 1734919 h 4736232"/>
              <a:gd name="connsiteX9" fmla="*/ 88216 w 5557492"/>
              <a:gd name="connsiteY9" fmla="*/ 808174 h 4736232"/>
              <a:gd name="connsiteX0" fmla="*/ 88216 w 5557492"/>
              <a:gd name="connsiteY0" fmla="*/ 808174 h 4736232"/>
              <a:gd name="connsiteX1" fmla="*/ 174063 w 5557492"/>
              <a:gd name="connsiteY1" fmla="*/ 244074 h 4736232"/>
              <a:gd name="connsiteX2" fmla="*/ 746685 w 5557492"/>
              <a:gd name="connsiteY2" fmla="*/ 221208 h 4736232"/>
              <a:gd name="connsiteX3" fmla="*/ 3914201 w 5557492"/>
              <a:gd name="connsiteY3" fmla="*/ 90456 h 4736232"/>
              <a:gd name="connsiteX4" fmla="*/ 4575915 w 5557492"/>
              <a:gd name="connsiteY4" fmla="*/ 115334 h 4736232"/>
              <a:gd name="connsiteX5" fmla="*/ 4879010 w 5557492"/>
              <a:gd name="connsiteY5" fmla="*/ 782462 h 4736232"/>
              <a:gd name="connsiteX6" fmla="*/ 5557492 w 5557492"/>
              <a:gd name="connsiteY6" fmla="*/ 3223949 h 4736232"/>
              <a:gd name="connsiteX7" fmla="*/ 4570773 w 5557492"/>
              <a:gd name="connsiteY7" fmla="*/ 4736232 h 4736232"/>
              <a:gd name="connsiteX8" fmla="*/ 0 w 5557492"/>
              <a:gd name="connsiteY8" fmla="*/ 1734919 h 4736232"/>
              <a:gd name="connsiteX9" fmla="*/ 88216 w 5557492"/>
              <a:gd name="connsiteY9" fmla="*/ 808174 h 4736232"/>
              <a:gd name="connsiteX0" fmla="*/ 88216 w 5557492"/>
              <a:gd name="connsiteY0" fmla="*/ 808174 h 4736232"/>
              <a:gd name="connsiteX1" fmla="*/ 174063 w 5557492"/>
              <a:gd name="connsiteY1" fmla="*/ 244074 h 4736232"/>
              <a:gd name="connsiteX2" fmla="*/ 746685 w 5557492"/>
              <a:gd name="connsiteY2" fmla="*/ 221208 h 4736232"/>
              <a:gd name="connsiteX3" fmla="*/ 3914201 w 5557492"/>
              <a:gd name="connsiteY3" fmla="*/ 90456 h 4736232"/>
              <a:gd name="connsiteX4" fmla="*/ 4575915 w 5557492"/>
              <a:gd name="connsiteY4" fmla="*/ 115334 h 4736232"/>
              <a:gd name="connsiteX5" fmla="*/ 4879010 w 5557492"/>
              <a:gd name="connsiteY5" fmla="*/ 782462 h 4736232"/>
              <a:gd name="connsiteX6" fmla="*/ 5557492 w 5557492"/>
              <a:gd name="connsiteY6" fmla="*/ 3223949 h 4736232"/>
              <a:gd name="connsiteX7" fmla="*/ 4570773 w 5557492"/>
              <a:gd name="connsiteY7" fmla="*/ 4736232 h 4736232"/>
              <a:gd name="connsiteX8" fmla="*/ 0 w 5557492"/>
              <a:gd name="connsiteY8" fmla="*/ 1734919 h 4736232"/>
              <a:gd name="connsiteX9" fmla="*/ 88216 w 5557492"/>
              <a:gd name="connsiteY9" fmla="*/ 808174 h 4736232"/>
              <a:gd name="connsiteX0" fmla="*/ 88216 w 5557492"/>
              <a:gd name="connsiteY0" fmla="*/ 808174 h 4736232"/>
              <a:gd name="connsiteX1" fmla="*/ 174063 w 5557492"/>
              <a:gd name="connsiteY1" fmla="*/ 244074 h 4736232"/>
              <a:gd name="connsiteX2" fmla="*/ 746685 w 5557492"/>
              <a:gd name="connsiteY2" fmla="*/ 221208 h 4736232"/>
              <a:gd name="connsiteX3" fmla="*/ 3914201 w 5557492"/>
              <a:gd name="connsiteY3" fmla="*/ 90456 h 4736232"/>
              <a:gd name="connsiteX4" fmla="*/ 4575915 w 5557492"/>
              <a:gd name="connsiteY4" fmla="*/ 115334 h 4736232"/>
              <a:gd name="connsiteX5" fmla="*/ 4879010 w 5557492"/>
              <a:gd name="connsiteY5" fmla="*/ 782462 h 4736232"/>
              <a:gd name="connsiteX6" fmla="*/ 5557492 w 5557492"/>
              <a:gd name="connsiteY6" fmla="*/ 3223949 h 4736232"/>
              <a:gd name="connsiteX7" fmla="*/ 4570773 w 5557492"/>
              <a:gd name="connsiteY7" fmla="*/ 4736232 h 4736232"/>
              <a:gd name="connsiteX8" fmla="*/ 0 w 5557492"/>
              <a:gd name="connsiteY8" fmla="*/ 1734919 h 4736232"/>
              <a:gd name="connsiteX9" fmla="*/ 88216 w 5557492"/>
              <a:gd name="connsiteY9" fmla="*/ 808174 h 4736232"/>
              <a:gd name="connsiteX0" fmla="*/ 88216 w 5557492"/>
              <a:gd name="connsiteY0" fmla="*/ 808174 h 4736232"/>
              <a:gd name="connsiteX1" fmla="*/ 205881 w 5557492"/>
              <a:gd name="connsiteY1" fmla="*/ 299483 h 4736232"/>
              <a:gd name="connsiteX2" fmla="*/ 746685 w 5557492"/>
              <a:gd name="connsiteY2" fmla="*/ 221208 h 4736232"/>
              <a:gd name="connsiteX3" fmla="*/ 3914201 w 5557492"/>
              <a:gd name="connsiteY3" fmla="*/ 90456 h 4736232"/>
              <a:gd name="connsiteX4" fmla="*/ 4575915 w 5557492"/>
              <a:gd name="connsiteY4" fmla="*/ 115334 h 4736232"/>
              <a:gd name="connsiteX5" fmla="*/ 4879010 w 5557492"/>
              <a:gd name="connsiteY5" fmla="*/ 782462 h 4736232"/>
              <a:gd name="connsiteX6" fmla="*/ 5557492 w 5557492"/>
              <a:gd name="connsiteY6" fmla="*/ 3223949 h 4736232"/>
              <a:gd name="connsiteX7" fmla="*/ 4570773 w 5557492"/>
              <a:gd name="connsiteY7" fmla="*/ 4736232 h 4736232"/>
              <a:gd name="connsiteX8" fmla="*/ 0 w 5557492"/>
              <a:gd name="connsiteY8" fmla="*/ 1734919 h 4736232"/>
              <a:gd name="connsiteX9" fmla="*/ 88216 w 5557492"/>
              <a:gd name="connsiteY9" fmla="*/ 808174 h 4736232"/>
              <a:gd name="connsiteX0" fmla="*/ 0 w 5557492"/>
              <a:gd name="connsiteY0" fmla="*/ 1734919 h 4736232"/>
              <a:gd name="connsiteX1" fmla="*/ 205881 w 5557492"/>
              <a:gd name="connsiteY1" fmla="*/ 299483 h 4736232"/>
              <a:gd name="connsiteX2" fmla="*/ 746685 w 5557492"/>
              <a:gd name="connsiteY2" fmla="*/ 221208 h 4736232"/>
              <a:gd name="connsiteX3" fmla="*/ 3914201 w 5557492"/>
              <a:gd name="connsiteY3" fmla="*/ 90456 h 4736232"/>
              <a:gd name="connsiteX4" fmla="*/ 4575915 w 5557492"/>
              <a:gd name="connsiteY4" fmla="*/ 115334 h 4736232"/>
              <a:gd name="connsiteX5" fmla="*/ 4879010 w 5557492"/>
              <a:gd name="connsiteY5" fmla="*/ 782462 h 4736232"/>
              <a:gd name="connsiteX6" fmla="*/ 5557492 w 5557492"/>
              <a:gd name="connsiteY6" fmla="*/ 3223949 h 4736232"/>
              <a:gd name="connsiteX7" fmla="*/ 4570773 w 5557492"/>
              <a:gd name="connsiteY7" fmla="*/ 4736232 h 4736232"/>
              <a:gd name="connsiteX8" fmla="*/ 0 w 5557492"/>
              <a:gd name="connsiteY8" fmla="*/ 1734919 h 4736232"/>
              <a:gd name="connsiteX0" fmla="*/ 0 w 5557492"/>
              <a:gd name="connsiteY0" fmla="*/ 1734919 h 4736232"/>
              <a:gd name="connsiteX1" fmla="*/ 214250 w 5557492"/>
              <a:gd name="connsiteY1" fmla="*/ 259311 h 4736232"/>
              <a:gd name="connsiteX2" fmla="*/ 746685 w 5557492"/>
              <a:gd name="connsiteY2" fmla="*/ 221208 h 4736232"/>
              <a:gd name="connsiteX3" fmla="*/ 3914201 w 5557492"/>
              <a:gd name="connsiteY3" fmla="*/ 90456 h 4736232"/>
              <a:gd name="connsiteX4" fmla="*/ 4575915 w 5557492"/>
              <a:gd name="connsiteY4" fmla="*/ 115334 h 4736232"/>
              <a:gd name="connsiteX5" fmla="*/ 4879010 w 5557492"/>
              <a:gd name="connsiteY5" fmla="*/ 782462 h 4736232"/>
              <a:gd name="connsiteX6" fmla="*/ 5557492 w 5557492"/>
              <a:gd name="connsiteY6" fmla="*/ 3223949 h 4736232"/>
              <a:gd name="connsiteX7" fmla="*/ 4570773 w 5557492"/>
              <a:gd name="connsiteY7" fmla="*/ 4736232 h 4736232"/>
              <a:gd name="connsiteX8" fmla="*/ 0 w 5557492"/>
              <a:gd name="connsiteY8" fmla="*/ 1734919 h 4736232"/>
              <a:gd name="connsiteX0" fmla="*/ 0 w 5557492"/>
              <a:gd name="connsiteY0" fmla="*/ 1734919 h 4736232"/>
              <a:gd name="connsiteX1" fmla="*/ 214250 w 5557492"/>
              <a:gd name="connsiteY1" fmla="*/ 259311 h 4736232"/>
              <a:gd name="connsiteX2" fmla="*/ 746685 w 5557492"/>
              <a:gd name="connsiteY2" fmla="*/ 221208 h 4736232"/>
              <a:gd name="connsiteX3" fmla="*/ 3914201 w 5557492"/>
              <a:gd name="connsiteY3" fmla="*/ 90456 h 4736232"/>
              <a:gd name="connsiteX4" fmla="*/ 4575915 w 5557492"/>
              <a:gd name="connsiteY4" fmla="*/ 115334 h 4736232"/>
              <a:gd name="connsiteX5" fmla="*/ 4879010 w 5557492"/>
              <a:gd name="connsiteY5" fmla="*/ 782462 h 4736232"/>
              <a:gd name="connsiteX6" fmla="*/ 5557492 w 5557492"/>
              <a:gd name="connsiteY6" fmla="*/ 3223949 h 4736232"/>
              <a:gd name="connsiteX7" fmla="*/ 4570773 w 5557492"/>
              <a:gd name="connsiteY7" fmla="*/ 4736232 h 4736232"/>
              <a:gd name="connsiteX8" fmla="*/ 0 w 5557492"/>
              <a:gd name="connsiteY8" fmla="*/ 1734919 h 4736232"/>
              <a:gd name="connsiteX0" fmla="*/ 0 w 5557492"/>
              <a:gd name="connsiteY0" fmla="*/ 1734919 h 4736232"/>
              <a:gd name="connsiteX1" fmla="*/ 214250 w 5557492"/>
              <a:gd name="connsiteY1" fmla="*/ 259311 h 4736232"/>
              <a:gd name="connsiteX2" fmla="*/ 746685 w 5557492"/>
              <a:gd name="connsiteY2" fmla="*/ 221208 h 4736232"/>
              <a:gd name="connsiteX3" fmla="*/ 3914201 w 5557492"/>
              <a:gd name="connsiteY3" fmla="*/ 90456 h 4736232"/>
              <a:gd name="connsiteX4" fmla="*/ 4575915 w 5557492"/>
              <a:gd name="connsiteY4" fmla="*/ 115334 h 4736232"/>
              <a:gd name="connsiteX5" fmla="*/ 4879010 w 5557492"/>
              <a:gd name="connsiteY5" fmla="*/ 782462 h 4736232"/>
              <a:gd name="connsiteX6" fmla="*/ 5557492 w 5557492"/>
              <a:gd name="connsiteY6" fmla="*/ 3223949 h 4736232"/>
              <a:gd name="connsiteX7" fmla="*/ 4570773 w 5557492"/>
              <a:gd name="connsiteY7" fmla="*/ 4736232 h 4736232"/>
              <a:gd name="connsiteX8" fmla="*/ 0 w 5557492"/>
              <a:gd name="connsiteY8" fmla="*/ 1734919 h 4736232"/>
              <a:gd name="connsiteX0" fmla="*/ 0 w 5557492"/>
              <a:gd name="connsiteY0" fmla="*/ 1734919 h 4736232"/>
              <a:gd name="connsiteX1" fmla="*/ 192949 w 5557492"/>
              <a:gd name="connsiteY1" fmla="*/ 181160 h 4736232"/>
              <a:gd name="connsiteX2" fmla="*/ 746685 w 5557492"/>
              <a:gd name="connsiteY2" fmla="*/ 221208 h 4736232"/>
              <a:gd name="connsiteX3" fmla="*/ 3914201 w 5557492"/>
              <a:gd name="connsiteY3" fmla="*/ 90456 h 4736232"/>
              <a:gd name="connsiteX4" fmla="*/ 4575915 w 5557492"/>
              <a:gd name="connsiteY4" fmla="*/ 115334 h 4736232"/>
              <a:gd name="connsiteX5" fmla="*/ 4879010 w 5557492"/>
              <a:gd name="connsiteY5" fmla="*/ 782462 h 4736232"/>
              <a:gd name="connsiteX6" fmla="*/ 5557492 w 5557492"/>
              <a:gd name="connsiteY6" fmla="*/ 3223949 h 4736232"/>
              <a:gd name="connsiteX7" fmla="*/ 4570773 w 5557492"/>
              <a:gd name="connsiteY7" fmla="*/ 4736232 h 4736232"/>
              <a:gd name="connsiteX8" fmla="*/ 0 w 5557492"/>
              <a:gd name="connsiteY8" fmla="*/ 1734919 h 4736232"/>
              <a:gd name="connsiteX0" fmla="*/ 0 w 5557492"/>
              <a:gd name="connsiteY0" fmla="*/ 1734919 h 4736232"/>
              <a:gd name="connsiteX1" fmla="*/ 192949 w 5557492"/>
              <a:gd name="connsiteY1" fmla="*/ 181160 h 4736232"/>
              <a:gd name="connsiteX2" fmla="*/ 746685 w 5557492"/>
              <a:gd name="connsiteY2" fmla="*/ 221208 h 4736232"/>
              <a:gd name="connsiteX3" fmla="*/ 3914201 w 5557492"/>
              <a:gd name="connsiteY3" fmla="*/ 90456 h 4736232"/>
              <a:gd name="connsiteX4" fmla="*/ 4575915 w 5557492"/>
              <a:gd name="connsiteY4" fmla="*/ 115334 h 4736232"/>
              <a:gd name="connsiteX5" fmla="*/ 4879010 w 5557492"/>
              <a:gd name="connsiteY5" fmla="*/ 782462 h 4736232"/>
              <a:gd name="connsiteX6" fmla="*/ 5557492 w 5557492"/>
              <a:gd name="connsiteY6" fmla="*/ 3223949 h 4736232"/>
              <a:gd name="connsiteX7" fmla="*/ 4570773 w 5557492"/>
              <a:gd name="connsiteY7" fmla="*/ 4736232 h 4736232"/>
              <a:gd name="connsiteX8" fmla="*/ 0 w 5557492"/>
              <a:gd name="connsiteY8" fmla="*/ 1734919 h 4736232"/>
              <a:gd name="connsiteX0" fmla="*/ 0 w 5557492"/>
              <a:gd name="connsiteY0" fmla="*/ 1734919 h 4736232"/>
              <a:gd name="connsiteX1" fmla="*/ 201551 w 5557492"/>
              <a:gd name="connsiteY1" fmla="*/ 250885 h 4736232"/>
              <a:gd name="connsiteX2" fmla="*/ 746685 w 5557492"/>
              <a:gd name="connsiteY2" fmla="*/ 221208 h 4736232"/>
              <a:gd name="connsiteX3" fmla="*/ 3914201 w 5557492"/>
              <a:gd name="connsiteY3" fmla="*/ 90456 h 4736232"/>
              <a:gd name="connsiteX4" fmla="*/ 4575915 w 5557492"/>
              <a:gd name="connsiteY4" fmla="*/ 115334 h 4736232"/>
              <a:gd name="connsiteX5" fmla="*/ 4879010 w 5557492"/>
              <a:gd name="connsiteY5" fmla="*/ 782462 h 4736232"/>
              <a:gd name="connsiteX6" fmla="*/ 5557492 w 5557492"/>
              <a:gd name="connsiteY6" fmla="*/ 3223949 h 4736232"/>
              <a:gd name="connsiteX7" fmla="*/ 4570773 w 5557492"/>
              <a:gd name="connsiteY7" fmla="*/ 4736232 h 4736232"/>
              <a:gd name="connsiteX8" fmla="*/ 0 w 5557492"/>
              <a:gd name="connsiteY8" fmla="*/ 1734919 h 4736232"/>
              <a:gd name="connsiteX0" fmla="*/ 0 w 5557492"/>
              <a:gd name="connsiteY0" fmla="*/ 1734919 h 4736232"/>
              <a:gd name="connsiteX1" fmla="*/ 201551 w 5557492"/>
              <a:gd name="connsiteY1" fmla="*/ 250885 h 4736232"/>
              <a:gd name="connsiteX2" fmla="*/ 746685 w 5557492"/>
              <a:gd name="connsiteY2" fmla="*/ 221208 h 4736232"/>
              <a:gd name="connsiteX3" fmla="*/ 3914201 w 5557492"/>
              <a:gd name="connsiteY3" fmla="*/ 90456 h 4736232"/>
              <a:gd name="connsiteX4" fmla="*/ 4575915 w 5557492"/>
              <a:gd name="connsiteY4" fmla="*/ 115334 h 4736232"/>
              <a:gd name="connsiteX5" fmla="*/ 4879010 w 5557492"/>
              <a:gd name="connsiteY5" fmla="*/ 782462 h 4736232"/>
              <a:gd name="connsiteX6" fmla="*/ 5557492 w 5557492"/>
              <a:gd name="connsiteY6" fmla="*/ 3223949 h 4736232"/>
              <a:gd name="connsiteX7" fmla="*/ 4570773 w 5557492"/>
              <a:gd name="connsiteY7" fmla="*/ 4736232 h 4736232"/>
              <a:gd name="connsiteX8" fmla="*/ 0 w 5557492"/>
              <a:gd name="connsiteY8" fmla="*/ 1734919 h 4736232"/>
              <a:gd name="connsiteX0" fmla="*/ 0 w 5557492"/>
              <a:gd name="connsiteY0" fmla="*/ 1734919 h 4736232"/>
              <a:gd name="connsiteX1" fmla="*/ 201551 w 5557492"/>
              <a:gd name="connsiteY1" fmla="*/ 250885 h 4736232"/>
              <a:gd name="connsiteX2" fmla="*/ 746685 w 5557492"/>
              <a:gd name="connsiteY2" fmla="*/ 221208 h 4736232"/>
              <a:gd name="connsiteX3" fmla="*/ 3914201 w 5557492"/>
              <a:gd name="connsiteY3" fmla="*/ 90456 h 4736232"/>
              <a:gd name="connsiteX4" fmla="*/ 4575915 w 5557492"/>
              <a:gd name="connsiteY4" fmla="*/ 115334 h 4736232"/>
              <a:gd name="connsiteX5" fmla="*/ 4879010 w 5557492"/>
              <a:gd name="connsiteY5" fmla="*/ 782462 h 4736232"/>
              <a:gd name="connsiteX6" fmla="*/ 5557492 w 5557492"/>
              <a:gd name="connsiteY6" fmla="*/ 3223949 h 4736232"/>
              <a:gd name="connsiteX7" fmla="*/ 4570773 w 5557492"/>
              <a:gd name="connsiteY7" fmla="*/ 4736232 h 4736232"/>
              <a:gd name="connsiteX8" fmla="*/ 0 w 5557492"/>
              <a:gd name="connsiteY8" fmla="*/ 1734919 h 4736232"/>
              <a:gd name="connsiteX0" fmla="*/ 737724 w 6295216"/>
              <a:gd name="connsiteY0" fmla="*/ 1734919 h 4736232"/>
              <a:gd name="connsiteX1" fmla="*/ 882155 w 6295216"/>
              <a:gd name="connsiteY1" fmla="*/ 488135 h 4736232"/>
              <a:gd name="connsiteX2" fmla="*/ 939275 w 6295216"/>
              <a:gd name="connsiteY2" fmla="*/ 250885 h 4736232"/>
              <a:gd name="connsiteX3" fmla="*/ 1484409 w 6295216"/>
              <a:gd name="connsiteY3" fmla="*/ 221208 h 4736232"/>
              <a:gd name="connsiteX4" fmla="*/ 4651925 w 6295216"/>
              <a:gd name="connsiteY4" fmla="*/ 90456 h 4736232"/>
              <a:gd name="connsiteX5" fmla="*/ 5313639 w 6295216"/>
              <a:gd name="connsiteY5" fmla="*/ 115334 h 4736232"/>
              <a:gd name="connsiteX6" fmla="*/ 5616734 w 6295216"/>
              <a:gd name="connsiteY6" fmla="*/ 782462 h 4736232"/>
              <a:gd name="connsiteX7" fmla="*/ 6295216 w 6295216"/>
              <a:gd name="connsiteY7" fmla="*/ 3223949 h 4736232"/>
              <a:gd name="connsiteX8" fmla="*/ 5308497 w 6295216"/>
              <a:gd name="connsiteY8" fmla="*/ 4736232 h 4736232"/>
              <a:gd name="connsiteX9" fmla="*/ 737724 w 6295216"/>
              <a:gd name="connsiteY9" fmla="*/ 1734919 h 4736232"/>
              <a:gd name="connsiteX0" fmla="*/ 0 w 5557492"/>
              <a:gd name="connsiteY0" fmla="*/ 1734919 h 4736232"/>
              <a:gd name="connsiteX1" fmla="*/ 144431 w 5557492"/>
              <a:gd name="connsiteY1" fmla="*/ 488135 h 4736232"/>
              <a:gd name="connsiteX2" fmla="*/ 201551 w 5557492"/>
              <a:gd name="connsiteY2" fmla="*/ 250885 h 4736232"/>
              <a:gd name="connsiteX3" fmla="*/ 746685 w 5557492"/>
              <a:gd name="connsiteY3" fmla="*/ 221208 h 4736232"/>
              <a:gd name="connsiteX4" fmla="*/ 3914201 w 5557492"/>
              <a:gd name="connsiteY4" fmla="*/ 90456 h 4736232"/>
              <a:gd name="connsiteX5" fmla="*/ 4575915 w 5557492"/>
              <a:gd name="connsiteY5" fmla="*/ 115334 h 4736232"/>
              <a:gd name="connsiteX6" fmla="*/ 4879010 w 5557492"/>
              <a:gd name="connsiteY6" fmla="*/ 782462 h 4736232"/>
              <a:gd name="connsiteX7" fmla="*/ 5557492 w 5557492"/>
              <a:gd name="connsiteY7" fmla="*/ 3223949 h 4736232"/>
              <a:gd name="connsiteX8" fmla="*/ 4570773 w 5557492"/>
              <a:gd name="connsiteY8" fmla="*/ 4736232 h 4736232"/>
              <a:gd name="connsiteX9" fmla="*/ 0 w 5557492"/>
              <a:gd name="connsiteY9" fmla="*/ 1734919 h 4736232"/>
              <a:gd name="connsiteX0" fmla="*/ 0 w 5557492"/>
              <a:gd name="connsiteY0" fmla="*/ 1734919 h 4736232"/>
              <a:gd name="connsiteX1" fmla="*/ 149771 w 5557492"/>
              <a:gd name="connsiteY1" fmla="*/ 514541 h 4736232"/>
              <a:gd name="connsiteX2" fmla="*/ 201551 w 5557492"/>
              <a:gd name="connsiteY2" fmla="*/ 250885 h 4736232"/>
              <a:gd name="connsiteX3" fmla="*/ 746685 w 5557492"/>
              <a:gd name="connsiteY3" fmla="*/ 221208 h 4736232"/>
              <a:gd name="connsiteX4" fmla="*/ 3914201 w 5557492"/>
              <a:gd name="connsiteY4" fmla="*/ 90456 h 4736232"/>
              <a:gd name="connsiteX5" fmla="*/ 4575915 w 5557492"/>
              <a:gd name="connsiteY5" fmla="*/ 115334 h 4736232"/>
              <a:gd name="connsiteX6" fmla="*/ 4879010 w 5557492"/>
              <a:gd name="connsiteY6" fmla="*/ 782462 h 4736232"/>
              <a:gd name="connsiteX7" fmla="*/ 5557492 w 5557492"/>
              <a:gd name="connsiteY7" fmla="*/ 3223949 h 4736232"/>
              <a:gd name="connsiteX8" fmla="*/ 4570773 w 5557492"/>
              <a:gd name="connsiteY8" fmla="*/ 4736232 h 4736232"/>
              <a:gd name="connsiteX9" fmla="*/ 0 w 5557492"/>
              <a:gd name="connsiteY9" fmla="*/ 1734919 h 4736232"/>
              <a:gd name="connsiteX0" fmla="*/ 0 w 5557492"/>
              <a:gd name="connsiteY0" fmla="*/ 1734919 h 4736232"/>
              <a:gd name="connsiteX1" fmla="*/ 186785 w 5557492"/>
              <a:gd name="connsiteY1" fmla="*/ 527671 h 4736232"/>
              <a:gd name="connsiteX2" fmla="*/ 201551 w 5557492"/>
              <a:gd name="connsiteY2" fmla="*/ 250885 h 4736232"/>
              <a:gd name="connsiteX3" fmla="*/ 746685 w 5557492"/>
              <a:gd name="connsiteY3" fmla="*/ 221208 h 4736232"/>
              <a:gd name="connsiteX4" fmla="*/ 3914201 w 5557492"/>
              <a:gd name="connsiteY4" fmla="*/ 90456 h 4736232"/>
              <a:gd name="connsiteX5" fmla="*/ 4575915 w 5557492"/>
              <a:gd name="connsiteY5" fmla="*/ 115334 h 4736232"/>
              <a:gd name="connsiteX6" fmla="*/ 4879010 w 5557492"/>
              <a:gd name="connsiteY6" fmla="*/ 782462 h 4736232"/>
              <a:gd name="connsiteX7" fmla="*/ 5557492 w 5557492"/>
              <a:gd name="connsiteY7" fmla="*/ 3223949 h 4736232"/>
              <a:gd name="connsiteX8" fmla="*/ 4570773 w 5557492"/>
              <a:gd name="connsiteY8" fmla="*/ 4736232 h 4736232"/>
              <a:gd name="connsiteX9" fmla="*/ 0 w 5557492"/>
              <a:gd name="connsiteY9" fmla="*/ 1734919 h 4736232"/>
              <a:gd name="connsiteX0" fmla="*/ 0 w 5557492"/>
              <a:gd name="connsiteY0" fmla="*/ 1734919 h 4736232"/>
              <a:gd name="connsiteX1" fmla="*/ 186785 w 5557492"/>
              <a:gd name="connsiteY1" fmla="*/ 527671 h 4736232"/>
              <a:gd name="connsiteX2" fmla="*/ 312443 w 5557492"/>
              <a:gd name="connsiteY2" fmla="*/ 221590 h 4736232"/>
              <a:gd name="connsiteX3" fmla="*/ 746685 w 5557492"/>
              <a:gd name="connsiteY3" fmla="*/ 221208 h 4736232"/>
              <a:gd name="connsiteX4" fmla="*/ 3914201 w 5557492"/>
              <a:gd name="connsiteY4" fmla="*/ 90456 h 4736232"/>
              <a:gd name="connsiteX5" fmla="*/ 4575915 w 5557492"/>
              <a:gd name="connsiteY5" fmla="*/ 115334 h 4736232"/>
              <a:gd name="connsiteX6" fmla="*/ 4879010 w 5557492"/>
              <a:gd name="connsiteY6" fmla="*/ 782462 h 4736232"/>
              <a:gd name="connsiteX7" fmla="*/ 5557492 w 5557492"/>
              <a:gd name="connsiteY7" fmla="*/ 3223949 h 4736232"/>
              <a:gd name="connsiteX8" fmla="*/ 4570773 w 5557492"/>
              <a:gd name="connsiteY8" fmla="*/ 4736232 h 4736232"/>
              <a:gd name="connsiteX9" fmla="*/ 0 w 5557492"/>
              <a:gd name="connsiteY9" fmla="*/ 1734919 h 4736232"/>
              <a:gd name="connsiteX0" fmla="*/ 0 w 5557492"/>
              <a:gd name="connsiteY0" fmla="*/ 1734919 h 4736232"/>
              <a:gd name="connsiteX1" fmla="*/ 186785 w 5557492"/>
              <a:gd name="connsiteY1" fmla="*/ 527671 h 4736232"/>
              <a:gd name="connsiteX2" fmla="*/ 312443 w 5557492"/>
              <a:gd name="connsiteY2" fmla="*/ 221590 h 4736232"/>
              <a:gd name="connsiteX3" fmla="*/ 746685 w 5557492"/>
              <a:gd name="connsiteY3" fmla="*/ 221208 h 4736232"/>
              <a:gd name="connsiteX4" fmla="*/ 3914201 w 5557492"/>
              <a:gd name="connsiteY4" fmla="*/ 90456 h 4736232"/>
              <a:gd name="connsiteX5" fmla="*/ 4575915 w 5557492"/>
              <a:gd name="connsiteY5" fmla="*/ 115334 h 4736232"/>
              <a:gd name="connsiteX6" fmla="*/ 4879010 w 5557492"/>
              <a:gd name="connsiteY6" fmla="*/ 782462 h 4736232"/>
              <a:gd name="connsiteX7" fmla="*/ 5557492 w 5557492"/>
              <a:gd name="connsiteY7" fmla="*/ 3223949 h 4736232"/>
              <a:gd name="connsiteX8" fmla="*/ 4570773 w 5557492"/>
              <a:gd name="connsiteY8" fmla="*/ 4736232 h 4736232"/>
              <a:gd name="connsiteX9" fmla="*/ 0 w 5557492"/>
              <a:gd name="connsiteY9" fmla="*/ 1734919 h 4736232"/>
              <a:gd name="connsiteX0" fmla="*/ 0 w 5557492"/>
              <a:gd name="connsiteY0" fmla="*/ 1734919 h 4736232"/>
              <a:gd name="connsiteX1" fmla="*/ 186785 w 5557492"/>
              <a:gd name="connsiteY1" fmla="*/ 527671 h 4736232"/>
              <a:gd name="connsiteX2" fmla="*/ 312443 w 5557492"/>
              <a:gd name="connsiteY2" fmla="*/ 221590 h 4736232"/>
              <a:gd name="connsiteX3" fmla="*/ 746685 w 5557492"/>
              <a:gd name="connsiteY3" fmla="*/ 221208 h 4736232"/>
              <a:gd name="connsiteX4" fmla="*/ 3914201 w 5557492"/>
              <a:gd name="connsiteY4" fmla="*/ 90456 h 4736232"/>
              <a:gd name="connsiteX5" fmla="*/ 4575915 w 5557492"/>
              <a:gd name="connsiteY5" fmla="*/ 115334 h 4736232"/>
              <a:gd name="connsiteX6" fmla="*/ 4879010 w 5557492"/>
              <a:gd name="connsiteY6" fmla="*/ 782462 h 4736232"/>
              <a:gd name="connsiteX7" fmla="*/ 5557492 w 5557492"/>
              <a:gd name="connsiteY7" fmla="*/ 3223949 h 4736232"/>
              <a:gd name="connsiteX8" fmla="*/ 4570773 w 5557492"/>
              <a:gd name="connsiteY8" fmla="*/ 4736232 h 4736232"/>
              <a:gd name="connsiteX9" fmla="*/ 0 w 5557492"/>
              <a:gd name="connsiteY9" fmla="*/ 1734919 h 4736232"/>
              <a:gd name="connsiteX0" fmla="*/ 0 w 5557492"/>
              <a:gd name="connsiteY0" fmla="*/ 1734919 h 4736232"/>
              <a:gd name="connsiteX1" fmla="*/ 186785 w 5557492"/>
              <a:gd name="connsiteY1" fmla="*/ 527671 h 4736232"/>
              <a:gd name="connsiteX2" fmla="*/ 312443 w 5557492"/>
              <a:gd name="connsiteY2" fmla="*/ 221590 h 4736232"/>
              <a:gd name="connsiteX3" fmla="*/ 746685 w 5557492"/>
              <a:gd name="connsiteY3" fmla="*/ 221208 h 4736232"/>
              <a:gd name="connsiteX4" fmla="*/ 3914201 w 5557492"/>
              <a:gd name="connsiteY4" fmla="*/ 90456 h 4736232"/>
              <a:gd name="connsiteX5" fmla="*/ 4575915 w 5557492"/>
              <a:gd name="connsiteY5" fmla="*/ 115334 h 4736232"/>
              <a:gd name="connsiteX6" fmla="*/ 4879010 w 5557492"/>
              <a:gd name="connsiteY6" fmla="*/ 782462 h 4736232"/>
              <a:gd name="connsiteX7" fmla="*/ 5557492 w 5557492"/>
              <a:gd name="connsiteY7" fmla="*/ 3223949 h 4736232"/>
              <a:gd name="connsiteX8" fmla="*/ 4570773 w 5557492"/>
              <a:gd name="connsiteY8" fmla="*/ 4736232 h 4736232"/>
              <a:gd name="connsiteX9" fmla="*/ 0 w 5557492"/>
              <a:gd name="connsiteY9" fmla="*/ 1734919 h 4736232"/>
              <a:gd name="connsiteX0" fmla="*/ 0 w 5557492"/>
              <a:gd name="connsiteY0" fmla="*/ 1734919 h 4736232"/>
              <a:gd name="connsiteX1" fmla="*/ 186785 w 5557492"/>
              <a:gd name="connsiteY1" fmla="*/ 527671 h 4736232"/>
              <a:gd name="connsiteX2" fmla="*/ 288634 w 5557492"/>
              <a:gd name="connsiteY2" fmla="*/ 205790 h 4736232"/>
              <a:gd name="connsiteX3" fmla="*/ 746685 w 5557492"/>
              <a:gd name="connsiteY3" fmla="*/ 221208 h 4736232"/>
              <a:gd name="connsiteX4" fmla="*/ 3914201 w 5557492"/>
              <a:gd name="connsiteY4" fmla="*/ 90456 h 4736232"/>
              <a:gd name="connsiteX5" fmla="*/ 4575915 w 5557492"/>
              <a:gd name="connsiteY5" fmla="*/ 115334 h 4736232"/>
              <a:gd name="connsiteX6" fmla="*/ 4879010 w 5557492"/>
              <a:gd name="connsiteY6" fmla="*/ 782462 h 4736232"/>
              <a:gd name="connsiteX7" fmla="*/ 5557492 w 5557492"/>
              <a:gd name="connsiteY7" fmla="*/ 3223949 h 4736232"/>
              <a:gd name="connsiteX8" fmla="*/ 4570773 w 5557492"/>
              <a:gd name="connsiteY8" fmla="*/ 4736232 h 4736232"/>
              <a:gd name="connsiteX9" fmla="*/ 0 w 5557492"/>
              <a:gd name="connsiteY9" fmla="*/ 1734919 h 4736232"/>
              <a:gd name="connsiteX0" fmla="*/ 0 w 5557492"/>
              <a:gd name="connsiteY0" fmla="*/ 1734919 h 4736232"/>
              <a:gd name="connsiteX1" fmla="*/ 186785 w 5557492"/>
              <a:gd name="connsiteY1" fmla="*/ 527671 h 4736232"/>
              <a:gd name="connsiteX2" fmla="*/ 288634 w 5557492"/>
              <a:gd name="connsiteY2" fmla="*/ 205790 h 4736232"/>
              <a:gd name="connsiteX3" fmla="*/ 746685 w 5557492"/>
              <a:gd name="connsiteY3" fmla="*/ 221208 h 4736232"/>
              <a:gd name="connsiteX4" fmla="*/ 3914201 w 5557492"/>
              <a:gd name="connsiteY4" fmla="*/ 90456 h 4736232"/>
              <a:gd name="connsiteX5" fmla="*/ 4575915 w 5557492"/>
              <a:gd name="connsiteY5" fmla="*/ 115334 h 4736232"/>
              <a:gd name="connsiteX6" fmla="*/ 4879010 w 5557492"/>
              <a:gd name="connsiteY6" fmla="*/ 782462 h 4736232"/>
              <a:gd name="connsiteX7" fmla="*/ 5557492 w 5557492"/>
              <a:gd name="connsiteY7" fmla="*/ 3223949 h 4736232"/>
              <a:gd name="connsiteX8" fmla="*/ 4570773 w 5557492"/>
              <a:gd name="connsiteY8" fmla="*/ 4736232 h 4736232"/>
              <a:gd name="connsiteX9" fmla="*/ 0 w 5557492"/>
              <a:gd name="connsiteY9" fmla="*/ 1734919 h 4736232"/>
              <a:gd name="connsiteX0" fmla="*/ 0 w 5557492"/>
              <a:gd name="connsiteY0" fmla="*/ 1734919 h 4736232"/>
              <a:gd name="connsiteX1" fmla="*/ 186785 w 5557492"/>
              <a:gd name="connsiteY1" fmla="*/ 527671 h 4736232"/>
              <a:gd name="connsiteX2" fmla="*/ 292529 w 5557492"/>
              <a:gd name="connsiteY2" fmla="*/ 174081 h 4736232"/>
              <a:gd name="connsiteX3" fmla="*/ 746685 w 5557492"/>
              <a:gd name="connsiteY3" fmla="*/ 221208 h 4736232"/>
              <a:gd name="connsiteX4" fmla="*/ 3914201 w 5557492"/>
              <a:gd name="connsiteY4" fmla="*/ 90456 h 4736232"/>
              <a:gd name="connsiteX5" fmla="*/ 4575915 w 5557492"/>
              <a:gd name="connsiteY5" fmla="*/ 115334 h 4736232"/>
              <a:gd name="connsiteX6" fmla="*/ 4879010 w 5557492"/>
              <a:gd name="connsiteY6" fmla="*/ 782462 h 4736232"/>
              <a:gd name="connsiteX7" fmla="*/ 5557492 w 5557492"/>
              <a:gd name="connsiteY7" fmla="*/ 3223949 h 4736232"/>
              <a:gd name="connsiteX8" fmla="*/ 4570773 w 5557492"/>
              <a:gd name="connsiteY8" fmla="*/ 4736232 h 4736232"/>
              <a:gd name="connsiteX9" fmla="*/ 0 w 5557492"/>
              <a:gd name="connsiteY9" fmla="*/ 1734919 h 4736232"/>
              <a:gd name="connsiteX0" fmla="*/ 0 w 5557492"/>
              <a:gd name="connsiteY0" fmla="*/ 1734919 h 4736232"/>
              <a:gd name="connsiteX1" fmla="*/ 186785 w 5557492"/>
              <a:gd name="connsiteY1" fmla="*/ 527671 h 4736232"/>
              <a:gd name="connsiteX2" fmla="*/ 292529 w 5557492"/>
              <a:gd name="connsiteY2" fmla="*/ 174081 h 4736232"/>
              <a:gd name="connsiteX3" fmla="*/ 746685 w 5557492"/>
              <a:gd name="connsiteY3" fmla="*/ 221208 h 4736232"/>
              <a:gd name="connsiteX4" fmla="*/ 3914201 w 5557492"/>
              <a:gd name="connsiteY4" fmla="*/ 90456 h 4736232"/>
              <a:gd name="connsiteX5" fmla="*/ 4575915 w 5557492"/>
              <a:gd name="connsiteY5" fmla="*/ 115334 h 4736232"/>
              <a:gd name="connsiteX6" fmla="*/ 4879010 w 5557492"/>
              <a:gd name="connsiteY6" fmla="*/ 782462 h 4736232"/>
              <a:gd name="connsiteX7" fmla="*/ 5557492 w 5557492"/>
              <a:gd name="connsiteY7" fmla="*/ 3223949 h 4736232"/>
              <a:gd name="connsiteX8" fmla="*/ 4570773 w 5557492"/>
              <a:gd name="connsiteY8" fmla="*/ 4736232 h 4736232"/>
              <a:gd name="connsiteX9" fmla="*/ 0 w 5557492"/>
              <a:gd name="connsiteY9" fmla="*/ 1734919 h 4736232"/>
              <a:gd name="connsiteX0" fmla="*/ 0 w 5557492"/>
              <a:gd name="connsiteY0" fmla="*/ 1734919 h 4736232"/>
              <a:gd name="connsiteX1" fmla="*/ 186785 w 5557492"/>
              <a:gd name="connsiteY1" fmla="*/ 527671 h 4736232"/>
              <a:gd name="connsiteX2" fmla="*/ 292529 w 5557492"/>
              <a:gd name="connsiteY2" fmla="*/ 174081 h 4736232"/>
              <a:gd name="connsiteX3" fmla="*/ 746685 w 5557492"/>
              <a:gd name="connsiteY3" fmla="*/ 221208 h 4736232"/>
              <a:gd name="connsiteX4" fmla="*/ 3914201 w 5557492"/>
              <a:gd name="connsiteY4" fmla="*/ 90456 h 4736232"/>
              <a:gd name="connsiteX5" fmla="*/ 4575915 w 5557492"/>
              <a:gd name="connsiteY5" fmla="*/ 115334 h 4736232"/>
              <a:gd name="connsiteX6" fmla="*/ 4879010 w 5557492"/>
              <a:gd name="connsiteY6" fmla="*/ 782462 h 4736232"/>
              <a:gd name="connsiteX7" fmla="*/ 5557492 w 5557492"/>
              <a:gd name="connsiteY7" fmla="*/ 3223949 h 4736232"/>
              <a:gd name="connsiteX8" fmla="*/ 4570773 w 5557492"/>
              <a:gd name="connsiteY8" fmla="*/ 4736232 h 4736232"/>
              <a:gd name="connsiteX9" fmla="*/ 0 w 5557492"/>
              <a:gd name="connsiteY9" fmla="*/ 1734919 h 4736232"/>
              <a:gd name="connsiteX0" fmla="*/ 0 w 5557492"/>
              <a:gd name="connsiteY0" fmla="*/ 1734919 h 4736232"/>
              <a:gd name="connsiteX1" fmla="*/ 172247 w 5557492"/>
              <a:gd name="connsiteY1" fmla="*/ 523740 h 4736232"/>
              <a:gd name="connsiteX2" fmla="*/ 292529 w 5557492"/>
              <a:gd name="connsiteY2" fmla="*/ 174081 h 4736232"/>
              <a:gd name="connsiteX3" fmla="*/ 746685 w 5557492"/>
              <a:gd name="connsiteY3" fmla="*/ 221208 h 4736232"/>
              <a:gd name="connsiteX4" fmla="*/ 3914201 w 5557492"/>
              <a:gd name="connsiteY4" fmla="*/ 90456 h 4736232"/>
              <a:gd name="connsiteX5" fmla="*/ 4575915 w 5557492"/>
              <a:gd name="connsiteY5" fmla="*/ 115334 h 4736232"/>
              <a:gd name="connsiteX6" fmla="*/ 4879010 w 5557492"/>
              <a:gd name="connsiteY6" fmla="*/ 782462 h 4736232"/>
              <a:gd name="connsiteX7" fmla="*/ 5557492 w 5557492"/>
              <a:gd name="connsiteY7" fmla="*/ 3223949 h 4736232"/>
              <a:gd name="connsiteX8" fmla="*/ 4570773 w 5557492"/>
              <a:gd name="connsiteY8" fmla="*/ 4736232 h 4736232"/>
              <a:gd name="connsiteX9" fmla="*/ 0 w 5557492"/>
              <a:gd name="connsiteY9" fmla="*/ 1734919 h 4736232"/>
              <a:gd name="connsiteX0" fmla="*/ 0 w 5557492"/>
              <a:gd name="connsiteY0" fmla="*/ 1734919 h 4736232"/>
              <a:gd name="connsiteX1" fmla="*/ 172247 w 5557492"/>
              <a:gd name="connsiteY1" fmla="*/ 523740 h 4736232"/>
              <a:gd name="connsiteX2" fmla="*/ 292529 w 5557492"/>
              <a:gd name="connsiteY2" fmla="*/ 174081 h 4736232"/>
              <a:gd name="connsiteX3" fmla="*/ 746685 w 5557492"/>
              <a:gd name="connsiteY3" fmla="*/ 221208 h 4736232"/>
              <a:gd name="connsiteX4" fmla="*/ 3914201 w 5557492"/>
              <a:gd name="connsiteY4" fmla="*/ 90456 h 4736232"/>
              <a:gd name="connsiteX5" fmla="*/ 4575915 w 5557492"/>
              <a:gd name="connsiteY5" fmla="*/ 115334 h 4736232"/>
              <a:gd name="connsiteX6" fmla="*/ 4879010 w 5557492"/>
              <a:gd name="connsiteY6" fmla="*/ 782462 h 4736232"/>
              <a:gd name="connsiteX7" fmla="*/ 5557492 w 5557492"/>
              <a:gd name="connsiteY7" fmla="*/ 3223949 h 4736232"/>
              <a:gd name="connsiteX8" fmla="*/ 4570773 w 5557492"/>
              <a:gd name="connsiteY8" fmla="*/ 4736232 h 4736232"/>
              <a:gd name="connsiteX9" fmla="*/ 0 w 5557492"/>
              <a:gd name="connsiteY9" fmla="*/ 1734919 h 4736232"/>
              <a:gd name="connsiteX0" fmla="*/ 0 w 5557492"/>
              <a:gd name="connsiteY0" fmla="*/ 1734919 h 4736232"/>
              <a:gd name="connsiteX1" fmla="*/ 193094 w 5557492"/>
              <a:gd name="connsiteY1" fmla="*/ 388965 h 4736232"/>
              <a:gd name="connsiteX2" fmla="*/ 292529 w 5557492"/>
              <a:gd name="connsiteY2" fmla="*/ 174081 h 4736232"/>
              <a:gd name="connsiteX3" fmla="*/ 746685 w 5557492"/>
              <a:gd name="connsiteY3" fmla="*/ 221208 h 4736232"/>
              <a:gd name="connsiteX4" fmla="*/ 3914201 w 5557492"/>
              <a:gd name="connsiteY4" fmla="*/ 90456 h 4736232"/>
              <a:gd name="connsiteX5" fmla="*/ 4575915 w 5557492"/>
              <a:gd name="connsiteY5" fmla="*/ 115334 h 4736232"/>
              <a:gd name="connsiteX6" fmla="*/ 4879010 w 5557492"/>
              <a:gd name="connsiteY6" fmla="*/ 782462 h 4736232"/>
              <a:gd name="connsiteX7" fmla="*/ 5557492 w 5557492"/>
              <a:gd name="connsiteY7" fmla="*/ 3223949 h 4736232"/>
              <a:gd name="connsiteX8" fmla="*/ 4570773 w 5557492"/>
              <a:gd name="connsiteY8" fmla="*/ 4736232 h 4736232"/>
              <a:gd name="connsiteX9" fmla="*/ 0 w 5557492"/>
              <a:gd name="connsiteY9" fmla="*/ 1734919 h 4736232"/>
              <a:gd name="connsiteX0" fmla="*/ 0 w 5557492"/>
              <a:gd name="connsiteY0" fmla="*/ 1734919 h 4736232"/>
              <a:gd name="connsiteX1" fmla="*/ 193094 w 5557492"/>
              <a:gd name="connsiteY1" fmla="*/ 388965 h 4736232"/>
              <a:gd name="connsiteX2" fmla="*/ 292529 w 5557492"/>
              <a:gd name="connsiteY2" fmla="*/ 174081 h 4736232"/>
              <a:gd name="connsiteX3" fmla="*/ 746685 w 5557492"/>
              <a:gd name="connsiteY3" fmla="*/ 221208 h 4736232"/>
              <a:gd name="connsiteX4" fmla="*/ 3914201 w 5557492"/>
              <a:gd name="connsiteY4" fmla="*/ 90456 h 4736232"/>
              <a:gd name="connsiteX5" fmla="*/ 4575915 w 5557492"/>
              <a:gd name="connsiteY5" fmla="*/ 115334 h 4736232"/>
              <a:gd name="connsiteX6" fmla="*/ 4879010 w 5557492"/>
              <a:gd name="connsiteY6" fmla="*/ 782462 h 4736232"/>
              <a:gd name="connsiteX7" fmla="*/ 5557492 w 5557492"/>
              <a:gd name="connsiteY7" fmla="*/ 3223949 h 4736232"/>
              <a:gd name="connsiteX8" fmla="*/ 4570773 w 5557492"/>
              <a:gd name="connsiteY8" fmla="*/ 4736232 h 4736232"/>
              <a:gd name="connsiteX9" fmla="*/ 0 w 5557492"/>
              <a:gd name="connsiteY9" fmla="*/ 1734919 h 4736232"/>
              <a:gd name="connsiteX0" fmla="*/ 0 w 5557492"/>
              <a:gd name="connsiteY0" fmla="*/ 1734919 h 4736232"/>
              <a:gd name="connsiteX1" fmla="*/ 193094 w 5557492"/>
              <a:gd name="connsiteY1" fmla="*/ 388965 h 4736232"/>
              <a:gd name="connsiteX2" fmla="*/ 330876 w 5557492"/>
              <a:gd name="connsiteY2" fmla="*/ 193813 h 4736232"/>
              <a:gd name="connsiteX3" fmla="*/ 746685 w 5557492"/>
              <a:gd name="connsiteY3" fmla="*/ 221208 h 4736232"/>
              <a:gd name="connsiteX4" fmla="*/ 3914201 w 5557492"/>
              <a:gd name="connsiteY4" fmla="*/ 90456 h 4736232"/>
              <a:gd name="connsiteX5" fmla="*/ 4575915 w 5557492"/>
              <a:gd name="connsiteY5" fmla="*/ 115334 h 4736232"/>
              <a:gd name="connsiteX6" fmla="*/ 4879010 w 5557492"/>
              <a:gd name="connsiteY6" fmla="*/ 782462 h 4736232"/>
              <a:gd name="connsiteX7" fmla="*/ 5557492 w 5557492"/>
              <a:gd name="connsiteY7" fmla="*/ 3223949 h 4736232"/>
              <a:gd name="connsiteX8" fmla="*/ 4570773 w 5557492"/>
              <a:gd name="connsiteY8" fmla="*/ 4736232 h 4736232"/>
              <a:gd name="connsiteX9" fmla="*/ 0 w 5557492"/>
              <a:gd name="connsiteY9" fmla="*/ 1734919 h 4736232"/>
              <a:gd name="connsiteX0" fmla="*/ 0 w 5557492"/>
              <a:gd name="connsiteY0" fmla="*/ 1734919 h 4736232"/>
              <a:gd name="connsiteX1" fmla="*/ 193094 w 5557492"/>
              <a:gd name="connsiteY1" fmla="*/ 388965 h 4736232"/>
              <a:gd name="connsiteX2" fmla="*/ 346749 w 5557492"/>
              <a:gd name="connsiteY2" fmla="*/ 204346 h 4736232"/>
              <a:gd name="connsiteX3" fmla="*/ 746685 w 5557492"/>
              <a:gd name="connsiteY3" fmla="*/ 221208 h 4736232"/>
              <a:gd name="connsiteX4" fmla="*/ 3914201 w 5557492"/>
              <a:gd name="connsiteY4" fmla="*/ 90456 h 4736232"/>
              <a:gd name="connsiteX5" fmla="*/ 4575915 w 5557492"/>
              <a:gd name="connsiteY5" fmla="*/ 115334 h 4736232"/>
              <a:gd name="connsiteX6" fmla="*/ 4879010 w 5557492"/>
              <a:gd name="connsiteY6" fmla="*/ 782462 h 4736232"/>
              <a:gd name="connsiteX7" fmla="*/ 5557492 w 5557492"/>
              <a:gd name="connsiteY7" fmla="*/ 3223949 h 4736232"/>
              <a:gd name="connsiteX8" fmla="*/ 4570773 w 5557492"/>
              <a:gd name="connsiteY8" fmla="*/ 4736232 h 4736232"/>
              <a:gd name="connsiteX9" fmla="*/ 0 w 5557492"/>
              <a:gd name="connsiteY9" fmla="*/ 1734919 h 4736232"/>
              <a:gd name="connsiteX0" fmla="*/ 0 w 5557492"/>
              <a:gd name="connsiteY0" fmla="*/ 1734919 h 4736232"/>
              <a:gd name="connsiteX1" fmla="*/ 193094 w 5557492"/>
              <a:gd name="connsiteY1" fmla="*/ 388965 h 4736232"/>
              <a:gd name="connsiteX2" fmla="*/ 353387 w 5557492"/>
              <a:gd name="connsiteY2" fmla="*/ 220182 h 4736232"/>
              <a:gd name="connsiteX3" fmla="*/ 746685 w 5557492"/>
              <a:gd name="connsiteY3" fmla="*/ 221208 h 4736232"/>
              <a:gd name="connsiteX4" fmla="*/ 3914201 w 5557492"/>
              <a:gd name="connsiteY4" fmla="*/ 90456 h 4736232"/>
              <a:gd name="connsiteX5" fmla="*/ 4575915 w 5557492"/>
              <a:gd name="connsiteY5" fmla="*/ 115334 h 4736232"/>
              <a:gd name="connsiteX6" fmla="*/ 4879010 w 5557492"/>
              <a:gd name="connsiteY6" fmla="*/ 782462 h 4736232"/>
              <a:gd name="connsiteX7" fmla="*/ 5557492 w 5557492"/>
              <a:gd name="connsiteY7" fmla="*/ 3223949 h 4736232"/>
              <a:gd name="connsiteX8" fmla="*/ 4570773 w 5557492"/>
              <a:gd name="connsiteY8" fmla="*/ 4736232 h 4736232"/>
              <a:gd name="connsiteX9" fmla="*/ 0 w 5557492"/>
              <a:gd name="connsiteY9" fmla="*/ 1734919 h 4736232"/>
              <a:gd name="connsiteX0" fmla="*/ 0 w 5557492"/>
              <a:gd name="connsiteY0" fmla="*/ 1734919 h 4736232"/>
              <a:gd name="connsiteX1" fmla="*/ 193094 w 5557492"/>
              <a:gd name="connsiteY1" fmla="*/ 388965 h 4736232"/>
              <a:gd name="connsiteX2" fmla="*/ 353387 w 5557492"/>
              <a:gd name="connsiteY2" fmla="*/ 220182 h 4736232"/>
              <a:gd name="connsiteX3" fmla="*/ 746685 w 5557492"/>
              <a:gd name="connsiteY3" fmla="*/ 221208 h 4736232"/>
              <a:gd name="connsiteX4" fmla="*/ 3914201 w 5557492"/>
              <a:gd name="connsiteY4" fmla="*/ 90456 h 4736232"/>
              <a:gd name="connsiteX5" fmla="*/ 4575915 w 5557492"/>
              <a:gd name="connsiteY5" fmla="*/ 115334 h 4736232"/>
              <a:gd name="connsiteX6" fmla="*/ 4879010 w 5557492"/>
              <a:gd name="connsiteY6" fmla="*/ 782462 h 4736232"/>
              <a:gd name="connsiteX7" fmla="*/ 5557492 w 5557492"/>
              <a:gd name="connsiteY7" fmla="*/ 3223949 h 4736232"/>
              <a:gd name="connsiteX8" fmla="*/ 4570773 w 5557492"/>
              <a:gd name="connsiteY8" fmla="*/ 4736232 h 4736232"/>
              <a:gd name="connsiteX9" fmla="*/ 0 w 5557492"/>
              <a:gd name="connsiteY9" fmla="*/ 1734919 h 4736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57492" h="4736232">
                <a:moveTo>
                  <a:pt x="0" y="1734919"/>
                </a:moveTo>
                <a:cubicBezTo>
                  <a:pt x="157273" y="763462"/>
                  <a:pt x="131071" y="931801"/>
                  <a:pt x="193094" y="388965"/>
                </a:cubicBezTo>
                <a:cubicBezTo>
                  <a:pt x="209783" y="267588"/>
                  <a:pt x="247709" y="255434"/>
                  <a:pt x="353387" y="220182"/>
                </a:cubicBezTo>
                <a:cubicBezTo>
                  <a:pt x="513789" y="216558"/>
                  <a:pt x="446523" y="218830"/>
                  <a:pt x="746685" y="221208"/>
                </a:cubicBezTo>
                <a:lnTo>
                  <a:pt x="3914201" y="90456"/>
                </a:lnTo>
                <a:cubicBezTo>
                  <a:pt x="4090196" y="90456"/>
                  <a:pt x="4415114" y="0"/>
                  <a:pt x="4575915" y="115334"/>
                </a:cubicBezTo>
                <a:cubicBezTo>
                  <a:pt x="4736716" y="230668"/>
                  <a:pt x="4839327" y="580135"/>
                  <a:pt x="4879010" y="782462"/>
                </a:cubicBezTo>
                <a:cubicBezTo>
                  <a:pt x="5167175" y="1766993"/>
                  <a:pt x="5343425" y="2300020"/>
                  <a:pt x="5557492" y="3223949"/>
                </a:cubicBezTo>
                <a:cubicBezTo>
                  <a:pt x="5299996" y="3645151"/>
                  <a:pt x="5077314" y="4036144"/>
                  <a:pt x="4570773" y="4736232"/>
                </a:cubicBezTo>
                <a:lnTo>
                  <a:pt x="0" y="1734919"/>
                </a:lnTo>
                <a:close/>
              </a:path>
            </a:pathLst>
          </a:custGeom>
          <a:blipFill dpi="0" rotWithShape="0">
            <a:blip r:embed="rId2" cstate="print"/>
            <a:srcRect/>
            <a:tile tx="-387350" ty="-419100" sx="70000" sy="7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0" y="5747657"/>
            <a:ext cx="2859314" cy="1110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Freeform 6"/>
          <p:cNvSpPr/>
          <p:nvPr/>
        </p:nvSpPr>
        <p:spPr>
          <a:xfrm>
            <a:off x="2203835" y="5760404"/>
            <a:ext cx="1691433" cy="1097596"/>
          </a:xfrm>
          <a:custGeom>
            <a:avLst/>
            <a:gdLst>
              <a:gd name="connsiteX0" fmla="*/ 0 w 2065020"/>
              <a:gd name="connsiteY0" fmla="*/ 238765 h 1432560"/>
              <a:gd name="connsiteX1" fmla="*/ 69933 w 2065020"/>
              <a:gd name="connsiteY1" fmla="*/ 69933 h 1432560"/>
              <a:gd name="connsiteX2" fmla="*/ 238766 w 2065020"/>
              <a:gd name="connsiteY2" fmla="*/ 1 h 1432560"/>
              <a:gd name="connsiteX3" fmla="*/ 1826255 w 2065020"/>
              <a:gd name="connsiteY3" fmla="*/ 0 h 1432560"/>
              <a:gd name="connsiteX4" fmla="*/ 1995087 w 2065020"/>
              <a:gd name="connsiteY4" fmla="*/ 69933 h 1432560"/>
              <a:gd name="connsiteX5" fmla="*/ 2065019 w 2065020"/>
              <a:gd name="connsiteY5" fmla="*/ 238766 h 1432560"/>
              <a:gd name="connsiteX6" fmla="*/ 2065020 w 2065020"/>
              <a:gd name="connsiteY6" fmla="*/ 1193795 h 1432560"/>
              <a:gd name="connsiteX7" fmla="*/ 1995087 w 2065020"/>
              <a:gd name="connsiteY7" fmla="*/ 1362627 h 1432560"/>
              <a:gd name="connsiteX8" fmla="*/ 1826255 w 2065020"/>
              <a:gd name="connsiteY8" fmla="*/ 1432560 h 1432560"/>
              <a:gd name="connsiteX9" fmla="*/ 238765 w 2065020"/>
              <a:gd name="connsiteY9" fmla="*/ 1432560 h 1432560"/>
              <a:gd name="connsiteX10" fmla="*/ 69933 w 2065020"/>
              <a:gd name="connsiteY10" fmla="*/ 1362627 h 1432560"/>
              <a:gd name="connsiteX11" fmla="*/ 0 w 2065020"/>
              <a:gd name="connsiteY11" fmla="*/ 1193795 h 1432560"/>
              <a:gd name="connsiteX12" fmla="*/ 0 w 2065020"/>
              <a:gd name="connsiteY12" fmla="*/ 238765 h 1432560"/>
              <a:gd name="connsiteX0" fmla="*/ 0 w 2155531"/>
              <a:gd name="connsiteY0" fmla="*/ 238765 h 1432560"/>
              <a:gd name="connsiteX1" fmla="*/ 69933 w 2155531"/>
              <a:gd name="connsiteY1" fmla="*/ 69933 h 1432560"/>
              <a:gd name="connsiteX2" fmla="*/ 238766 w 2155531"/>
              <a:gd name="connsiteY2" fmla="*/ 1 h 1432560"/>
              <a:gd name="connsiteX3" fmla="*/ 1102355 w 2155531"/>
              <a:gd name="connsiteY3" fmla="*/ 137160 h 1432560"/>
              <a:gd name="connsiteX4" fmla="*/ 1995087 w 2155531"/>
              <a:gd name="connsiteY4" fmla="*/ 69933 h 1432560"/>
              <a:gd name="connsiteX5" fmla="*/ 2065019 w 2155531"/>
              <a:gd name="connsiteY5" fmla="*/ 238766 h 1432560"/>
              <a:gd name="connsiteX6" fmla="*/ 2065020 w 2155531"/>
              <a:gd name="connsiteY6" fmla="*/ 1193795 h 1432560"/>
              <a:gd name="connsiteX7" fmla="*/ 1995087 w 2155531"/>
              <a:gd name="connsiteY7" fmla="*/ 1362627 h 1432560"/>
              <a:gd name="connsiteX8" fmla="*/ 1826255 w 2155531"/>
              <a:gd name="connsiteY8" fmla="*/ 1432560 h 1432560"/>
              <a:gd name="connsiteX9" fmla="*/ 238765 w 2155531"/>
              <a:gd name="connsiteY9" fmla="*/ 1432560 h 1432560"/>
              <a:gd name="connsiteX10" fmla="*/ 69933 w 2155531"/>
              <a:gd name="connsiteY10" fmla="*/ 1362627 h 1432560"/>
              <a:gd name="connsiteX11" fmla="*/ 0 w 2155531"/>
              <a:gd name="connsiteY11" fmla="*/ 1193795 h 1432560"/>
              <a:gd name="connsiteX12" fmla="*/ 0 w 2155531"/>
              <a:gd name="connsiteY12" fmla="*/ 238765 h 1432560"/>
              <a:gd name="connsiteX0" fmla="*/ 0 w 2065020"/>
              <a:gd name="connsiteY0" fmla="*/ 238765 h 1432560"/>
              <a:gd name="connsiteX1" fmla="*/ 69933 w 2065020"/>
              <a:gd name="connsiteY1" fmla="*/ 69933 h 1432560"/>
              <a:gd name="connsiteX2" fmla="*/ 238766 w 2065020"/>
              <a:gd name="connsiteY2" fmla="*/ 1 h 1432560"/>
              <a:gd name="connsiteX3" fmla="*/ 1102355 w 2065020"/>
              <a:gd name="connsiteY3" fmla="*/ 137160 h 1432560"/>
              <a:gd name="connsiteX4" fmla="*/ 1263567 w 2065020"/>
              <a:gd name="connsiteY4" fmla="*/ 31833 h 1432560"/>
              <a:gd name="connsiteX5" fmla="*/ 2065019 w 2065020"/>
              <a:gd name="connsiteY5" fmla="*/ 238766 h 1432560"/>
              <a:gd name="connsiteX6" fmla="*/ 2065020 w 2065020"/>
              <a:gd name="connsiteY6" fmla="*/ 1193795 h 1432560"/>
              <a:gd name="connsiteX7" fmla="*/ 1995087 w 2065020"/>
              <a:gd name="connsiteY7" fmla="*/ 1362627 h 1432560"/>
              <a:gd name="connsiteX8" fmla="*/ 1826255 w 2065020"/>
              <a:gd name="connsiteY8" fmla="*/ 1432560 h 1432560"/>
              <a:gd name="connsiteX9" fmla="*/ 238765 w 2065020"/>
              <a:gd name="connsiteY9" fmla="*/ 1432560 h 1432560"/>
              <a:gd name="connsiteX10" fmla="*/ 69933 w 2065020"/>
              <a:gd name="connsiteY10" fmla="*/ 1362627 h 1432560"/>
              <a:gd name="connsiteX11" fmla="*/ 0 w 2065020"/>
              <a:gd name="connsiteY11" fmla="*/ 1193795 h 1432560"/>
              <a:gd name="connsiteX12" fmla="*/ 0 w 2065020"/>
              <a:gd name="connsiteY12" fmla="*/ 238765 h 1432560"/>
              <a:gd name="connsiteX0" fmla="*/ 0 w 2065020"/>
              <a:gd name="connsiteY0" fmla="*/ 238765 h 1432560"/>
              <a:gd name="connsiteX1" fmla="*/ 69933 w 2065020"/>
              <a:gd name="connsiteY1" fmla="*/ 69933 h 1432560"/>
              <a:gd name="connsiteX2" fmla="*/ 238766 w 2065020"/>
              <a:gd name="connsiteY2" fmla="*/ 1 h 1432560"/>
              <a:gd name="connsiteX3" fmla="*/ 1102355 w 2065020"/>
              <a:gd name="connsiteY3" fmla="*/ 137160 h 1432560"/>
              <a:gd name="connsiteX4" fmla="*/ 1263567 w 2065020"/>
              <a:gd name="connsiteY4" fmla="*/ 31833 h 1432560"/>
              <a:gd name="connsiteX5" fmla="*/ 1478279 w 2065020"/>
              <a:gd name="connsiteY5" fmla="*/ 299726 h 1432560"/>
              <a:gd name="connsiteX6" fmla="*/ 2065020 w 2065020"/>
              <a:gd name="connsiteY6" fmla="*/ 1193795 h 1432560"/>
              <a:gd name="connsiteX7" fmla="*/ 1995087 w 2065020"/>
              <a:gd name="connsiteY7" fmla="*/ 1362627 h 1432560"/>
              <a:gd name="connsiteX8" fmla="*/ 1826255 w 2065020"/>
              <a:gd name="connsiteY8" fmla="*/ 1432560 h 1432560"/>
              <a:gd name="connsiteX9" fmla="*/ 238765 w 2065020"/>
              <a:gd name="connsiteY9" fmla="*/ 1432560 h 1432560"/>
              <a:gd name="connsiteX10" fmla="*/ 69933 w 2065020"/>
              <a:gd name="connsiteY10" fmla="*/ 1362627 h 1432560"/>
              <a:gd name="connsiteX11" fmla="*/ 0 w 2065020"/>
              <a:gd name="connsiteY11" fmla="*/ 1193795 h 1432560"/>
              <a:gd name="connsiteX12" fmla="*/ 0 w 2065020"/>
              <a:gd name="connsiteY12" fmla="*/ 238765 h 1432560"/>
              <a:gd name="connsiteX0" fmla="*/ 0 w 2008211"/>
              <a:gd name="connsiteY0" fmla="*/ 238765 h 1432560"/>
              <a:gd name="connsiteX1" fmla="*/ 69933 w 2008211"/>
              <a:gd name="connsiteY1" fmla="*/ 69933 h 1432560"/>
              <a:gd name="connsiteX2" fmla="*/ 238766 w 2008211"/>
              <a:gd name="connsiteY2" fmla="*/ 1 h 1432560"/>
              <a:gd name="connsiteX3" fmla="*/ 1102355 w 2008211"/>
              <a:gd name="connsiteY3" fmla="*/ 137160 h 1432560"/>
              <a:gd name="connsiteX4" fmla="*/ 1263567 w 2008211"/>
              <a:gd name="connsiteY4" fmla="*/ 31833 h 1432560"/>
              <a:gd name="connsiteX5" fmla="*/ 1478279 w 2008211"/>
              <a:gd name="connsiteY5" fmla="*/ 299726 h 1432560"/>
              <a:gd name="connsiteX6" fmla="*/ 1905000 w 2008211"/>
              <a:gd name="connsiteY6" fmla="*/ 1262375 h 1432560"/>
              <a:gd name="connsiteX7" fmla="*/ 1995087 w 2008211"/>
              <a:gd name="connsiteY7" fmla="*/ 1362627 h 1432560"/>
              <a:gd name="connsiteX8" fmla="*/ 1826255 w 2008211"/>
              <a:gd name="connsiteY8" fmla="*/ 1432560 h 1432560"/>
              <a:gd name="connsiteX9" fmla="*/ 238765 w 2008211"/>
              <a:gd name="connsiteY9" fmla="*/ 1432560 h 1432560"/>
              <a:gd name="connsiteX10" fmla="*/ 69933 w 2008211"/>
              <a:gd name="connsiteY10" fmla="*/ 1362627 h 1432560"/>
              <a:gd name="connsiteX11" fmla="*/ 0 w 2008211"/>
              <a:gd name="connsiteY11" fmla="*/ 1193795 h 1432560"/>
              <a:gd name="connsiteX12" fmla="*/ 0 w 2008211"/>
              <a:gd name="connsiteY12" fmla="*/ 238765 h 1432560"/>
              <a:gd name="connsiteX0" fmla="*/ 0 w 2103961"/>
              <a:gd name="connsiteY0" fmla="*/ 238765 h 1451181"/>
              <a:gd name="connsiteX1" fmla="*/ 69933 w 2103961"/>
              <a:gd name="connsiteY1" fmla="*/ 69933 h 1451181"/>
              <a:gd name="connsiteX2" fmla="*/ 238766 w 2103961"/>
              <a:gd name="connsiteY2" fmla="*/ 1 h 1451181"/>
              <a:gd name="connsiteX3" fmla="*/ 1102355 w 2103961"/>
              <a:gd name="connsiteY3" fmla="*/ 137160 h 1451181"/>
              <a:gd name="connsiteX4" fmla="*/ 1263567 w 2103961"/>
              <a:gd name="connsiteY4" fmla="*/ 31833 h 1451181"/>
              <a:gd name="connsiteX5" fmla="*/ 1478279 w 2103961"/>
              <a:gd name="connsiteY5" fmla="*/ 299726 h 1451181"/>
              <a:gd name="connsiteX6" fmla="*/ 1905000 w 2103961"/>
              <a:gd name="connsiteY6" fmla="*/ 1262375 h 1451181"/>
              <a:gd name="connsiteX7" fmla="*/ 1826255 w 2103961"/>
              <a:gd name="connsiteY7" fmla="*/ 1432560 h 1451181"/>
              <a:gd name="connsiteX8" fmla="*/ 238765 w 2103961"/>
              <a:gd name="connsiteY8" fmla="*/ 1432560 h 1451181"/>
              <a:gd name="connsiteX9" fmla="*/ 69933 w 2103961"/>
              <a:gd name="connsiteY9" fmla="*/ 1362627 h 1451181"/>
              <a:gd name="connsiteX10" fmla="*/ 0 w 2103961"/>
              <a:gd name="connsiteY10" fmla="*/ 1193795 h 1451181"/>
              <a:gd name="connsiteX11" fmla="*/ 0 w 2103961"/>
              <a:gd name="connsiteY11" fmla="*/ 238765 h 1451181"/>
              <a:gd name="connsiteX0" fmla="*/ 67080 w 1972080"/>
              <a:gd name="connsiteY0" fmla="*/ 238765 h 1451181"/>
              <a:gd name="connsiteX1" fmla="*/ 137013 w 1972080"/>
              <a:gd name="connsiteY1" fmla="*/ 69933 h 1451181"/>
              <a:gd name="connsiteX2" fmla="*/ 305846 w 1972080"/>
              <a:gd name="connsiteY2" fmla="*/ 1 h 1451181"/>
              <a:gd name="connsiteX3" fmla="*/ 1169435 w 1972080"/>
              <a:gd name="connsiteY3" fmla="*/ 137160 h 1451181"/>
              <a:gd name="connsiteX4" fmla="*/ 1330647 w 1972080"/>
              <a:gd name="connsiteY4" fmla="*/ 31833 h 1451181"/>
              <a:gd name="connsiteX5" fmla="*/ 1545359 w 1972080"/>
              <a:gd name="connsiteY5" fmla="*/ 299726 h 1451181"/>
              <a:gd name="connsiteX6" fmla="*/ 1972080 w 1972080"/>
              <a:gd name="connsiteY6" fmla="*/ 1262375 h 1451181"/>
              <a:gd name="connsiteX7" fmla="*/ 305845 w 1972080"/>
              <a:gd name="connsiteY7" fmla="*/ 1432560 h 1451181"/>
              <a:gd name="connsiteX8" fmla="*/ 137013 w 1972080"/>
              <a:gd name="connsiteY8" fmla="*/ 1362627 h 1451181"/>
              <a:gd name="connsiteX9" fmla="*/ 67080 w 1972080"/>
              <a:gd name="connsiteY9" fmla="*/ 1193795 h 1451181"/>
              <a:gd name="connsiteX10" fmla="*/ 67080 w 1972080"/>
              <a:gd name="connsiteY10" fmla="*/ 238765 h 1451181"/>
              <a:gd name="connsiteX0" fmla="*/ 0 w 1905000"/>
              <a:gd name="connsiteY0" fmla="*/ 238765 h 1439525"/>
              <a:gd name="connsiteX1" fmla="*/ 69933 w 1905000"/>
              <a:gd name="connsiteY1" fmla="*/ 69933 h 1439525"/>
              <a:gd name="connsiteX2" fmla="*/ 238766 w 1905000"/>
              <a:gd name="connsiteY2" fmla="*/ 1 h 1439525"/>
              <a:gd name="connsiteX3" fmla="*/ 1102355 w 1905000"/>
              <a:gd name="connsiteY3" fmla="*/ 137160 h 1439525"/>
              <a:gd name="connsiteX4" fmla="*/ 1263567 w 1905000"/>
              <a:gd name="connsiteY4" fmla="*/ 31833 h 1439525"/>
              <a:gd name="connsiteX5" fmla="*/ 1478279 w 1905000"/>
              <a:gd name="connsiteY5" fmla="*/ 299726 h 1439525"/>
              <a:gd name="connsiteX6" fmla="*/ 1905000 w 1905000"/>
              <a:gd name="connsiteY6" fmla="*/ 1262375 h 1439525"/>
              <a:gd name="connsiteX7" fmla="*/ 69933 w 1905000"/>
              <a:gd name="connsiteY7" fmla="*/ 1362627 h 1439525"/>
              <a:gd name="connsiteX8" fmla="*/ 0 w 1905000"/>
              <a:gd name="connsiteY8" fmla="*/ 1193795 h 1439525"/>
              <a:gd name="connsiteX9" fmla="*/ 0 w 1905000"/>
              <a:gd name="connsiteY9" fmla="*/ 238765 h 1439525"/>
              <a:gd name="connsiteX0" fmla="*/ 247567 w 2152567"/>
              <a:gd name="connsiteY0" fmla="*/ 238765 h 1439525"/>
              <a:gd name="connsiteX1" fmla="*/ 317500 w 2152567"/>
              <a:gd name="connsiteY1" fmla="*/ 69933 h 1439525"/>
              <a:gd name="connsiteX2" fmla="*/ 486333 w 2152567"/>
              <a:gd name="connsiteY2" fmla="*/ 1 h 1439525"/>
              <a:gd name="connsiteX3" fmla="*/ 1349922 w 2152567"/>
              <a:gd name="connsiteY3" fmla="*/ 137160 h 1439525"/>
              <a:gd name="connsiteX4" fmla="*/ 1511134 w 2152567"/>
              <a:gd name="connsiteY4" fmla="*/ 31833 h 1439525"/>
              <a:gd name="connsiteX5" fmla="*/ 1725846 w 2152567"/>
              <a:gd name="connsiteY5" fmla="*/ 299726 h 1439525"/>
              <a:gd name="connsiteX6" fmla="*/ 2152567 w 2152567"/>
              <a:gd name="connsiteY6" fmla="*/ 1262375 h 1439525"/>
              <a:gd name="connsiteX7" fmla="*/ 317500 w 2152567"/>
              <a:gd name="connsiteY7" fmla="*/ 1362627 h 1439525"/>
              <a:gd name="connsiteX8" fmla="*/ 247567 w 2152567"/>
              <a:gd name="connsiteY8" fmla="*/ 238765 h 1439525"/>
              <a:gd name="connsiteX0" fmla="*/ 316147 w 2221147"/>
              <a:gd name="connsiteY0" fmla="*/ 238765 h 1439525"/>
              <a:gd name="connsiteX1" fmla="*/ 386080 w 2221147"/>
              <a:gd name="connsiteY1" fmla="*/ 69933 h 1439525"/>
              <a:gd name="connsiteX2" fmla="*/ 554913 w 2221147"/>
              <a:gd name="connsiteY2" fmla="*/ 1 h 1439525"/>
              <a:gd name="connsiteX3" fmla="*/ 1418502 w 2221147"/>
              <a:gd name="connsiteY3" fmla="*/ 137160 h 1439525"/>
              <a:gd name="connsiteX4" fmla="*/ 1579714 w 2221147"/>
              <a:gd name="connsiteY4" fmla="*/ 31833 h 1439525"/>
              <a:gd name="connsiteX5" fmla="*/ 1794426 w 2221147"/>
              <a:gd name="connsiteY5" fmla="*/ 299726 h 1439525"/>
              <a:gd name="connsiteX6" fmla="*/ 2221147 w 2221147"/>
              <a:gd name="connsiteY6" fmla="*/ 1262375 h 1439525"/>
              <a:gd name="connsiteX7" fmla="*/ 317500 w 2221147"/>
              <a:gd name="connsiteY7" fmla="*/ 1248327 h 1439525"/>
              <a:gd name="connsiteX8" fmla="*/ 316147 w 2221147"/>
              <a:gd name="connsiteY8" fmla="*/ 238765 h 1439525"/>
              <a:gd name="connsiteX0" fmla="*/ 1108627 w 2221147"/>
              <a:gd name="connsiteY0" fmla="*/ 421986 h 1439866"/>
              <a:gd name="connsiteX1" fmla="*/ 386080 w 2221147"/>
              <a:gd name="connsiteY1" fmla="*/ 70274 h 1439866"/>
              <a:gd name="connsiteX2" fmla="*/ 554913 w 2221147"/>
              <a:gd name="connsiteY2" fmla="*/ 342 h 1439866"/>
              <a:gd name="connsiteX3" fmla="*/ 1418502 w 2221147"/>
              <a:gd name="connsiteY3" fmla="*/ 137501 h 1439866"/>
              <a:gd name="connsiteX4" fmla="*/ 1579714 w 2221147"/>
              <a:gd name="connsiteY4" fmla="*/ 32174 h 1439866"/>
              <a:gd name="connsiteX5" fmla="*/ 1794426 w 2221147"/>
              <a:gd name="connsiteY5" fmla="*/ 300067 h 1439866"/>
              <a:gd name="connsiteX6" fmla="*/ 2221147 w 2221147"/>
              <a:gd name="connsiteY6" fmla="*/ 1262716 h 1439866"/>
              <a:gd name="connsiteX7" fmla="*/ 317500 w 2221147"/>
              <a:gd name="connsiteY7" fmla="*/ 1248668 h 1439866"/>
              <a:gd name="connsiteX8" fmla="*/ 1108627 w 2221147"/>
              <a:gd name="connsiteY8" fmla="*/ 421986 h 1439866"/>
              <a:gd name="connsiteX0" fmla="*/ 1108627 w 2221147"/>
              <a:gd name="connsiteY0" fmla="*/ 416906 h 1434786"/>
              <a:gd name="connsiteX1" fmla="*/ 386080 w 2221147"/>
              <a:gd name="connsiteY1" fmla="*/ 65194 h 1434786"/>
              <a:gd name="connsiteX2" fmla="*/ 1418502 w 2221147"/>
              <a:gd name="connsiteY2" fmla="*/ 132421 h 1434786"/>
              <a:gd name="connsiteX3" fmla="*/ 1579714 w 2221147"/>
              <a:gd name="connsiteY3" fmla="*/ 27094 h 1434786"/>
              <a:gd name="connsiteX4" fmla="*/ 1794426 w 2221147"/>
              <a:gd name="connsiteY4" fmla="*/ 294987 h 1434786"/>
              <a:gd name="connsiteX5" fmla="*/ 2221147 w 2221147"/>
              <a:gd name="connsiteY5" fmla="*/ 1257636 h 1434786"/>
              <a:gd name="connsiteX6" fmla="*/ 317500 w 2221147"/>
              <a:gd name="connsiteY6" fmla="*/ 1243588 h 1434786"/>
              <a:gd name="connsiteX7" fmla="*/ 1108627 w 2221147"/>
              <a:gd name="connsiteY7" fmla="*/ 416906 h 1434786"/>
              <a:gd name="connsiteX0" fmla="*/ 1108627 w 2221147"/>
              <a:gd name="connsiteY0" fmla="*/ 416906 h 1434786"/>
              <a:gd name="connsiteX1" fmla="*/ 1418502 w 2221147"/>
              <a:gd name="connsiteY1" fmla="*/ 132421 h 1434786"/>
              <a:gd name="connsiteX2" fmla="*/ 1579714 w 2221147"/>
              <a:gd name="connsiteY2" fmla="*/ 27094 h 1434786"/>
              <a:gd name="connsiteX3" fmla="*/ 1794426 w 2221147"/>
              <a:gd name="connsiteY3" fmla="*/ 294987 h 1434786"/>
              <a:gd name="connsiteX4" fmla="*/ 2221147 w 2221147"/>
              <a:gd name="connsiteY4" fmla="*/ 1257636 h 1434786"/>
              <a:gd name="connsiteX5" fmla="*/ 317500 w 2221147"/>
              <a:gd name="connsiteY5" fmla="*/ 1243588 h 1434786"/>
              <a:gd name="connsiteX6" fmla="*/ 1108627 w 2221147"/>
              <a:gd name="connsiteY6" fmla="*/ 416906 h 1434786"/>
              <a:gd name="connsiteX0" fmla="*/ 1108627 w 2221147"/>
              <a:gd name="connsiteY0" fmla="*/ 414366 h 1432246"/>
              <a:gd name="connsiteX1" fmla="*/ 1388022 w 2221147"/>
              <a:gd name="connsiteY1" fmla="*/ 145121 h 1432246"/>
              <a:gd name="connsiteX2" fmla="*/ 1579714 w 2221147"/>
              <a:gd name="connsiteY2" fmla="*/ 24554 h 1432246"/>
              <a:gd name="connsiteX3" fmla="*/ 1794426 w 2221147"/>
              <a:gd name="connsiteY3" fmla="*/ 292447 h 1432246"/>
              <a:gd name="connsiteX4" fmla="*/ 2221147 w 2221147"/>
              <a:gd name="connsiteY4" fmla="*/ 1255096 h 1432246"/>
              <a:gd name="connsiteX5" fmla="*/ 317500 w 2221147"/>
              <a:gd name="connsiteY5" fmla="*/ 1241048 h 1432246"/>
              <a:gd name="connsiteX6" fmla="*/ 1108627 w 2221147"/>
              <a:gd name="connsiteY6" fmla="*/ 414366 h 1432246"/>
              <a:gd name="connsiteX0" fmla="*/ 1108627 w 2221147"/>
              <a:gd name="connsiteY0" fmla="*/ 414366 h 1432246"/>
              <a:gd name="connsiteX1" fmla="*/ 1388022 w 2221147"/>
              <a:gd name="connsiteY1" fmla="*/ 145121 h 1432246"/>
              <a:gd name="connsiteX2" fmla="*/ 1579714 w 2221147"/>
              <a:gd name="connsiteY2" fmla="*/ 24554 h 1432246"/>
              <a:gd name="connsiteX3" fmla="*/ 1794426 w 2221147"/>
              <a:gd name="connsiteY3" fmla="*/ 292447 h 1432246"/>
              <a:gd name="connsiteX4" fmla="*/ 2221147 w 2221147"/>
              <a:gd name="connsiteY4" fmla="*/ 1255096 h 1432246"/>
              <a:gd name="connsiteX5" fmla="*/ 317500 w 2221147"/>
              <a:gd name="connsiteY5" fmla="*/ 1241048 h 1432246"/>
              <a:gd name="connsiteX6" fmla="*/ 1108627 w 2221147"/>
              <a:gd name="connsiteY6" fmla="*/ 414366 h 1432246"/>
              <a:gd name="connsiteX0" fmla="*/ 1108627 w 2221147"/>
              <a:gd name="connsiteY0" fmla="*/ 414366 h 1432246"/>
              <a:gd name="connsiteX1" fmla="*/ 1388022 w 2221147"/>
              <a:gd name="connsiteY1" fmla="*/ 145121 h 1432246"/>
              <a:gd name="connsiteX2" fmla="*/ 1579714 w 2221147"/>
              <a:gd name="connsiteY2" fmla="*/ 24554 h 1432246"/>
              <a:gd name="connsiteX3" fmla="*/ 1794426 w 2221147"/>
              <a:gd name="connsiteY3" fmla="*/ 292447 h 1432246"/>
              <a:gd name="connsiteX4" fmla="*/ 2221147 w 2221147"/>
              <a:gd name="connsiteY4" fmla="*/ 1255096 h 1432246"/>
              <a:gd name="connsiteX5" fmla="*/ 317500 w 2221147"/>
              <a:gd name="connsiteY5" fmla="*/ 1241048 h 1432246"/>
              <a:gd name="connsiteX6" fmla="*/ 1108627 w 2221147"/>
              <a:gd name="connsiteY6" fmla="*/ 414366 h 1432246"/>
              <a:gd name="connsiteX0" fmla="*/ 1108627 w 2221147"/>
              <a:gd name="connsiteY0" fmla="*/ 414366 h 1255096"/>
              <a:gd name="connsiteX1" fmla="*/ 1388022 w 2221147"/>
              <a:gd name="connsiteY1" fmla="*/ 145121 h 1255096"/>
              <a:gd name="connsiteX2" fmla="*/ 1579714 w 2221147"/>
              <a:gd name="connsiteY2" fmla="*/ 24554 h 1255096"/>
              <a:gd name="connsiteX3" fmla="*/ 1794426 w 2221147"/>
              <a:gd name="connsiteY3" fmla="*/ 292447 h 1255096"/>
              <a:gd name="connsiteX4" fmla="*/ 2221147 w 2221147"/>
              <a:gd name="connsiteY4" fmla="*/ 1255096 h 1255096"/>
              <a:gd name="connsiteX5" fmla="*/ 317500 w 2221147"/>
              <a:gd name="connsiteY5" fmla="*/ 1241048 h 1255096"/>
              <a:gd name="connsiteX6" fmla="*/ 1108627 w 2221147"/>
              <a:gd name="connsiteY6" fmla="*/ 414366 h 1255096"/>
              <a:gd name="connsiteX0" fmla="*/ 791127 w 1903647"/>
              <a:gd name="connsiteY0" fmla="*/ 414366 h 1255096"/>
              <a:gd name="connsiteX1" fmla="*/ 1070522 w 1903647"/>
              <a:gd name="connsiteY1" fmla="*/ 145121 h 1255096"/>
              <a:gd name="connsiteX2" fmla="*/ 1262214 w 1903647"/>
              <a:gd name="connsiteY2" fmla="*/ 24554 h 1255096"/>
              <a:gd name="connsiteX3" fmla="*/ 1476926 w 1903647"/>
              <a:gd name="connsiteY3" fmla="*/ 292447 h 1255096"/>
              <a:gd name="connsiteX4" fmla="*/ 1903647 w 1903647"/>
              <a:gd name="connsiteY4" fmla="*/ 1255096 h 1255096"/>
              <a:gd name="connsiteX5" fmla="*/ 0 w 1903647"/>
              <a:gd name="connsiteY5" fmla="*/ 1241048 h 1255096"/>
              <a:gd name="connsiteX6" fmla="*/ 791127 w 1903647"/>
              <a:gd name="connsiteY6" fmla="*/ 414366 h 1255096"/>
              <a:gd name="connsiteX0" fmla="*/ 791127 w 1903647"/>
              <a:gd name="connsiteY0" fmla="*/ 421986 h 1262716"/>
              <a:gd name="connsiteX1" fmla="*/ 1101002 w 1903647"/>
              <a:gd name="connsiteY1" fmla="*/ 107021 h 1262716"/>
              <a:gd name="connsiteX2" fmla="*/ 1262214 w 1903647"/>
              <a:gd name="connsiteY2" fmla="*/ 32174 h 1262716"/>
              <a:gd name="connsiteX3" fmla="*/ 1476926 w 1903647"/>
              <a:gd name="connsiteY3" fmla="*/ 300067 h 1262716"/>
              <a:gd name="connsiteX4" fmla="*/ 1903647 w 1903647"/>
              <a:gd name="connsiteY4" fmla="*/ 1262716 h 1262716"/>
              <a:gd name="connsiteX5" fmla="*/ 0 w 1903647"/>
              <a:gd name="connsiteY5" fmla="*/ 1248668 h 1262716"/>
              <a:gd name="connsiteX6" fmla="*/ 791127 w 1903647"/>
              <a:gd name="connsiteY6" fmla="*/ 421986 h 1262716"/>
              <a:gd name="connsiteX0" fmla="*/ 791127 w 1903647"/>
              <a:gd name="connsiteY0" fmla="*/ 426218 h 1266948"/>
              <a:gd name="connsiteX1" fmla="*/ 1101002 w 1903647"/>
              <a:gd name="connsiteY1" fmla="*/ 111253 h 1266948"/>
              <a:gd name="connsiteX2" fmla="*/ 1262214 w 1903647"/>
              <a:gd name="connsiteY2" fmla="*/ 36406 h 1266948"/>
              <a:gd name="connsiteX3" fmla="*/ 1476926 w 1903647"/>
              <a:gd name="connsiteY3" fmla="*/ 304299 h 1266948"/>
              <a:gd name="connsiteX4" fmla="*/ 1903647 w 1903647"/>
              <a:gd name="connsiteY4" fmla="*/ 1266948 h 1266948"/>
              <a:gd name="connsiteX5" fmla="*/ 0 w 1903647"/>
              <a:gd name="connsiteY5" fmla="*/ 1252900 h 1266948"/>
              <a:gd name="connsiteX6" fmla="*/ 791127 w 1903647"/>
              <a:gd name="connsiteY6" fmla="*/ 426218 h 1266948"/>
              <a:gd name="connsiteX0" fmla="*/ 791127 w 1903647"/>
              <a:gd name="connsiteY0" fmla="*/ 426218 h 1266948"/>
              <a:gd name="connsiteX1" fmla="*/ 1101002 w 1903647"/>
              <a:gd name="connsiteY1" fmla="*/ 111253 h 1266948"/>
              <a:gd name="connsiteX2" fmla="*/ 1262214 w 1903647"/>
              <a:gd name="connsiteY2" fmla="*/ 36406 h 1266948"/>
              <a:gd name="connsiteX3" fmla="*/ 1476926 w 1903647"/>
              <a:gd name="connsiteY3" fmla="*/ 304299 h 1266948"/>
              <a:gd name="connsiteX4" fmla="*/ 1903647 w 1903647"/>
              <a:gd name="connsiteY4" fmla="*/ 1266948 h 1266948"/>
              <a:gd name="connsiteX5" fmla="*/ 0 w 1903647"/>
              <a:gd name="connsiteY5" fmla="*/ 1252900 h 1266948"/>
              <a:gd name="connsiteX6" fmla="*/ 791127 w 1903647"/>
              <a:gd name="connsiteY6" fmla="*/ 426218 h 1266948"/>
              <a:gd name="connsiteX0" fmla="*/ 791127 w 1903647"/>
              <a:gd name="connsiteY0" fmla="*/ 426218 h 1266948"/>
              <a:gd name="connsiteX1" fmla="*/ 1101002 w 1903647"/>
              <a:gd name="connsiteY1" fmla="*/ 111253 h 1266948"/>
              <a:gd name="connsiteX2" fmla="*/ 1262214 w 1903647"/>
              <a:gd name="connsiteY2" fmla="*/ 36406 h 1266948"/>
              <a:gd name="connsiteX3" fmla="*/ 1476926 w 1903647"/>
              <a:gd name="connsiteY3" fmla="*/ 304299 h 1266948"/>
              <a:gd name="connsiteX4" fmla="*/ 1903647 w 1903647"/>
              <a:gd name="connsiteY4" fmla="*/ 1266948 h 1266948"/>
              <a:gd name="connsiteX5" fmla="*/ 0 w 1903647"/>
              <a:gd name="connsiteY5" fmla="*/ 1252900 h 1266948"/>
              <a:gd name="connsiteX6" fmla="*/ 791127 w 1903647"/>
              <a:gd name="connsiteY6" fmla="*/ 426218 h 1266948"/>
              <a:gd name="connsiteX0" fmla="*/ 791127 w 1903647"/>
              <a:gd name="connsiteY0" fmla="*/ 426218 h 1266948"/>
              <a:gd name="connsiteX1" fmla="*/ 1101002 w 1903647"/>
              <a:gd name="connsiteY1" fmla="*/ 111253 h 1266948"/>
              <a:gd name="connsiteX2" fmla="*/ 1262214 w 1903647"/>
              <a:gd name="connsiteY2" fmla="*/ 36406 h 1266948"/>
              <a:gd name="connsiteX3" fmla="*/ 1476926 w 1903647"/>
              <a:gd name="connsiteY3" fmla="*/ 304299 h 1266948"/>
              <a:gd name="connsiteX4" fmla="*/ 1903647 w 1903647"/>
              <a:gd name="connsiteY4" fmla="*/ 1266948 h 1266948"/>
              <a:gd name="connsiteX5" fmla="*/ 0 w 1903647"/>
              <a:gd name="connsiteY5" fmla="*/ 1252900 h 1266948"/>
              <a:gd name="connsiteX6" fmla="*/ 791127 w 1903647"/>
              <a:gd name="connsiteY6" fmla="*/ 426218 h 1266948"/>
              <a:gd name="connsiteX0" fmla="*/ 791127 w 1903647"/>
              <a:gd name="connsiteY0" fmla="*/ 450031 h 1290761"/>
              <a:gd name="connsiteX1" fmla="*/ 1101002 w 1903647"/>
              <a:gd name="connsiteY1" fmla="*/ 135066 h 1290761"/>
              <a:gd name="connsiteX2" fmla="*/ 1262214 w 1903647"/>
              <a:gd name="connsiteY2" fmla="*/ 36406 h 1290761"/>
              <a:gd name="connsiteX3" fmla="*/ 1476926 w 1903647"/>
              <a:gd name="connsiteY3" fmla="*/ 328112 h 1290761"/>
              <a:gd name="connsiteX4" fmla="*/ 1903647 w 1903647"/>
              <a:gd name="connsiteY4" fmla="*/ 1290761 h 1290761"/>
              <a:gd name="connsiteX5" fmla="*/ 0 w 1903647"/>
              <a:gd name="connsiteY5" fmla="*/ 1276713 h 1290761"/>
              <a:gd name="connsiteX6" fmla="*/ 791127 w 1903647"/>
              <a:gd name="connsiteY6" fmla="*/ 450031 h 1290761"/>
              <a:gd name="connsiteX0" fmla="*/ 791127 w 1903647"/>
              <a:gd name="connsiteY0" fmla="*/ 445799 h 1286529"/>
              <a:gd name="connsiteX1" fmla="*/ 1101002 w 1903647"/>
              <a:gd name="connsiteY1" fmla="*/ 130834 h 1286529"/>
              <a:gd name="connsiteX2" fmla="*/ 1262214 w 1903647"/>
              <a:gd name="connsiteY2" fmla="*/ 32174 h 1286529"/>
              <a:gd name="connsiteX3" fmla="*/ 1476926 w 1903647"/>
              <a:gd name="connsiteY3" fmla="*/ 323880 h 1286529"/>
              <a:gd name="connsiteX4" fmla="*/ 1903647 w 1903647"/>
              <a:gd name="connsiteY4" fmla="*/ 1286529 h 1286529"/>
              <a:gd name="connsiteX5" fmla="*/ 0 w 1903647"/>
              <a:gd name="connsiteY5" fmla="*/ 1272481 h 1286529"/>
              <a:gd name="connsiteX6" fmla="*/ 791127 w 1903647"/>
              <a:gd name="connsiteY6" fmla="*/ 445799 h 1286529"/>
              <a:gd name="connsiteX0" fmla="*/ 791127 w 1903647"/>
              <a:gd name="connsiteY0" fmla="*/ 413625 h 1254355"/>
              <a:gd name="connsiteX1" fmla="*/ 1101002 w 1903647"/>
              <a:gd name="connsiteY1" fmla="*/ 98660 h 1254355"/>
              <a:gd name="connsiteX2" fmla="*/ 1262214 w 1903647"/>
              <a:gd name="connsiteY2" fmla="*/ 0 h 1254355"/>
              <a:gd name="connsiteX3" fmla="*/ 1476926 w 1903647"/>
              <a:gd name="connsiteY3" fmla="*/ 291706 h 1254355"/>
              <a:gd name="connsiteX4" fmla="*/ 1903647 w 1903647"/>
              <a:gd name="connsiteY4" fmla="*/ 1254355 h 1254355"/>
              <a:gd name="connsiteX5" fmla="*/ 0 w 1903647"/>
              <a:gd name="connsiteY5" fmla="*/ 1240307 h 1254355"/>
              <a:gd name="connsiteX6" fmla="*/ 791127 w 1903647"/>
              <a:gd name="connsiteY6" fmla="*/ 413625 h 1254355"/>
              <a:gd name="connsiteX0" fmla="*/ 791127 w 1903647"/>
              <a:gd name="connsiteY0" fmla="*/ 394575 h 1235305"/>
              <a:gd name="connsiteX1" fmla="*/ 1101002 w 1903647"/>
              <a:gd name="connsiteY1" fmla="*/ 79610 h 1235305"/>
              <a:gd name="connsiteX2" fmla="*/ 1262214 w 1903647"/>
              <a:gd name="connsiteY2" fmla="*/ 0 h 1235305"/>
              <a:gd name="connsiteX3" fmla="*/ 1476926 w 1903647"/>
              <a:gd name="connsiteY3" fmla="*/ 272656 h 1235305"/>
              <a:gd name="connsiteX4" fmla="*/ 1903647 w 1903647"/>
              <a:gd name="connsiteY4" fmla="*/ 1235305 h 1235305"/>
              <a:gd name="connsiteX5" fmla="*/ 0 w 1903647"/>
              <a:gd name="connsiteY5" fmla="*/ 1221257 h 1235305"/>
              <a:gd name="connsiteX6" fmla="*/ 791127 w 1903647"/>
              <a:gd name="connsiteY6" fmla="*/ 394575 h 1235305"/>
              <a:gd name="connsiteX0" fmla="*/ 791127 w 1903647"/>
              <a:gd name="connsiteY0" fmla="*/ 394575 h 1235305"/>
              <a:gd name="connsiteX1" fmla="*/ 1043852 w 1903647"/>
              <a:gd name="connsiteY1" fmla="*/ 136760 h 1235305"/>
              <a:gd name="connsiteX2" fmla="*/ 1262214 w 1903647"/>
              <a:gd name="connsiteY2" fmla="*/ 0 h 1235305"/>
              <a:gd name="connsiteX3" fmla="*/ 1476926 w 1903647"/>
              <a:gd name="connsiteY3" fmla="*/ 272656 h 1235305"/>
              <a:gd name="connsiteX4" fmla="*/ 1903647 w 1903647"/>
              <a:gd name="connsiteY4" fmla="*/ 1235305 h 1235305"/>
              <a:gd name="connsiteX5" fmla="*/ 0 w 1903647"/>
              <a:gd name="connsiteY5" fmla="*/ 1221257 h 1235305"/>
              <a:gd name="connsiteX6" fmla="*/ 791127 w 1903647"/>
              <a:gd name="connsiteY6" fmla="*/ 394575 h 1235305"/>
              <a:gd name="connsiteX0" fmla="*/ 791127 w 1903647"/>
              <a:gd name="connsiteY0" fmla="*/ 394575 h 1235305"/>
              <a:gd name="connsiteX1" fmla="*/ 1043852 w 1903647"/>
              <a:gd name="connsiteY1" fmla="*/ 136760 h 1235305"/>
              <a:gd name="connsiteX2" fmla="*/ 1262214 w 1903647"/>
              <a:gd name="connsiteY2" fmla="*/ 0 h 1235305"/>
              <a:gd name="connsiteX3" fmla="*/ 1476926 w 1903647"/>
              <a:gd name="connsiteY3" fmla="*/ 272656 h 1235305"/>
              <a:gd name="connsiteX4" fmla="*/ 1903647 w 1903647"/>
              <a:gd name="connsiteY4" fmla="*/ 1235305 h 1235305"/>
              <a:gd name="connsiteX5" fmla="*/ 0 w 1903647"/>
              <a:gd name="connsiteY5" fmla="*/ 1221257 h 1235305"/>
              <a:gd name="connsiteX6" fmla="*/ 791127 w 1903647"/>
              <a:gd name="connsiteY6" fmla="*/ 394575 h 1235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3647" h="1235305">
                <a:moveTo>
                  <a:pt x="791127" y="394575"/>
                </a:moveTo>
                <a:cubicBezTo>
                  <a:pt x="965102" y="213826"/>
                  <a:pt x="965338" y="202522"/>
                  <a:pt x="1043852" y="136760"/>
                </a:cubicBezTo>
                <a:cubicBezTo>
                  <a:pt x="1141416" y="37661"/>
                  <a:pt x="1142410" y="5926"/>
                  <a:pt x="1262214" y="0"/>
                </a:cubicBezTo>
                <a:cubicBezTo>
                  <a:pt x="1325821" y="11219"/>
                  <a:pt x="1377867" y="64551"/>
                  <a:pt x="1476926" y="272656"/>
                </a:cubicBezTo>
                <a:cubicBezTo>
                  <a:pt x="1644566" y="629099"/>
                  <a:pt x="1713147" y="802662"/>
                  <a:pt x="1903647" y="1235305"/>
                </a:cubicBezTo>
                <a:lnTo>
                  <a:pt x="0" y="1221257"/>
                </a:lnTo>
                <a:cubicBezTo>
                  <a:pt x="345440" y="867775"/>
                  <a:pt x="617152" y="575325"/>
                  <a:pt x="791127" y="394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929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0" r="14160"/>
          <a:stretch>
            <a:fillRect/>
          </a:stretch>
        </p:blipFill>
        <p:spPr>
          <a:xfrm>
            <a:off x="4931549" y="1572768"/>
            <a:ext cx="4215927" cy="528904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4"/>
                </a:solidFill>
              </a:rPr>
              <a:t>Sustainable </a:t>
            </a:r>
            <a:r>
              <a:rPr lang="en-GB" dirty="0" smtClean="0">
                <a:solidFill>
                  <a:schemeClr val="accent4"/>
                </a:solidFill>
              </a:rPr>
              <a:t>growth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</a:rPr>
              <a:t>Our core purpose to make sustainable living commonplace is a clear expression of what we believe to be the best long-term way for Unilever to grow and is the heart of our business model.</a:t>
            </a:r>
          </a:p>
          <a:p>
            <a:endParaRPr lang="en-GB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Launched in 2010 , the Unilever Sustainable Living Plan (USLP) is our blueprint for sustainable growth. It is helping to drive profitable growth for our brands, save costs and fuel innovation.</a:t>
            </a:r>
          </a:p>
          <a:p>
            <a:endParaRPr lang="en-GB" sz="1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23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MES.STONE\Documents\About Unilever\Corporate presentation\2013\CompassStrategy.jpg"/>
          <p:cNvPicPr>
            <a:picLocks noChangeAspect="1" noChangeArrowheads="1"/>
          </p:cNvPicPr>
          <p:nvPr/>
        </p:nvPicPr>
        <p:blipFill>
          <a:blip r:embed="rId2" cstate="print"/>
          <a:srcRect l="3614" r="29889"/>
          <a:stretch>
            <a:fillRect/>
          </a:stretch>
        </p:blipFill>
        <p:spPr bwMode="auto">
          <a:xfrm>
            <a:off x="0" y="1110343"/>
            <a:ext cx="5408664" cy="5747657"/>
          </a:xfrm>
          <a:prstGeom prst="rect">
            <a:avLst/>
          </a:prstGeom>
          <a:noFill/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84632" y="402336"/>
            <a:ext cx="7178040" cy="1069848"/>
          </a:xfrm>
        </p:spPr>
        <p:txBody>
          <a:bodyPr/>
          <a:lstStyle/>
          <a:p>
            <a:r>
              <a:rPr lang="en-GB" dirty="0" smtClean="0">
                <a:solidFill>
                  <a:schemeClr val="accent4"/>
                </a:solidFill>
              </a:rPr>
              <a:t>Our COMPASS Strategy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5187711" y="1560738"/>
            <a:ext cx="3769868" cy="3392262"/>
          </a:xfrm>
        </p:spPr>
        <p:txBody>
          <a:bodyPr/>
          <a:lstStyle/>
          <a:p>
            <a:r>
              <a:rPr lang="en-GB" sz="1800" dirty="0" smtClean="0"/>
              <a:t>Our vision is to double the size of the business, whilst reducing our environmental footprint and increasing our positive social impact. </a:t>
            </a:r>
          </a:p>
          <a:p>
            <a:r>
              <a:rPr lang="en-GB" sz="1800" dirty="0" smtClean="0"/>
              <a:t> </a:t>
            </a:r>
          </a:p>
          <a:p>
            <a:r>
              <a:rPr lang="en-GB" sz="1800" dirty="0" smtClean="0"/>
              <a:t>The Compass identifies what we must do to win share and grow volume in every category and country and is </a:t>
            </a:r>
            <a:r>
              <a:rPr lang="en-GB" sz="1800" dirty="0"/>
              <a:t>designed to help us navigate our way to sustainable growth</a:t>
            </a:r>
            <a:endParaRPr lang="en-GB" sz="1800" dirty="0" smtClean="0"/>
          </a:p>
          <a:p>
            <a:pPr marL="0" lvl="1" indent="0">
              <a:buNone/>
            </a:pPr>
            <a:endParaRPr lang="en-GB" sz="18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2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484632" y="341376"/>
            <a:ext cx="7178040" cy="1069848"/>
          </a:xfrm>
        </p:spPr>
        <p:txBody>
          <a:bodyPr/>
          <a:lstStyle/>
          <a:p>
            <a:pPr algn="ctr"/>
            <a:r>
              <a:rPr lang="id-ID" sz="2400" dirty="0" smtClean="0">
                <a:solidFill>
                  <a:srgbClr val="75B700"/>
                </a:solidFill>
              </a:rPr>
              <a:t>UNILEVER INDONESIA</a:t>
            </a:r>
            <a:br>
              <a:rPr lang="id-ID" sz="2400" dirty="0" smtClean="0">
                <a:solidFill>
                  <a:srgbClr val="75B700"/>
                </a:solidFill>
              </a:rPr>
            </a:br>
            <a:r>
              <a:rPr lang="id-ID" sz="2400" dirty="0" smtClean="0">
                <a:solidFill>
                  <a:srgbClr val="75B700"/>
                </a:solidFill>
              </a:rPr>
              <a:t>COMMUNITY </a:t>
            </a:r>
            <a:r>
              <a:rPr lang="en-US" sz="2400" dirty="0" smtClean="0">
                <a:solidFill>
                  <a:srgbClr val="75B700"/>
                </a:solidFill>
              </a:rPr>
              <a:t>BASED </a:t>
            </a:r>
            <a:r>
              <a:rPr lang="id-ID" sz="2400" dirty="0" smtClean="0">
                <a:solidFill>
                  <a:srgbClr val="75B700"/>
                </a:solidFill>
              </a:rPr>
              <a:t>SUSTAINABILITY </a:t>
            </a:r>
            <a:r>
              <a:rPr lang="id-ID" sz="2400" dirty="0" smtClean="0">
                <a:solidFill>
                  <a:srgbClr val="75B700"/>
                </a:solidFill>
              </a:rPr>
              <a:t>PROGRAM</a:t>
            </a:r>
            <a:r>
              <a:rPr lang="id-ID" dirty="0" smtClean="0">
                <a:solidFill>
                  <a:srgbClr val="75B700"/>
                </a:solidFill>
              </a:rPr>
              <a:t/>
            </a:r>
            <a:br>
              <a:rPr lang="id-ID" dirty="0" smtClean="0">
                <a:solidFill>
                  <a:srgbClr val="75B700"/>
                </a:solidFill>
              </a:rPr>
            </a:br>
            <a:endParaRPr lang="id-ID" dirty="0">
              <a:solidFill>
                <a:srgbClr val="75B700"/>
              </a:solidFill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603423" y="3670159"/>
            <a:ext cx="2667000" cy="106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OBJECTIVE</a:t>
            </a:r>
            <a:endParaRPr lang="en-US" sz="1600" dirty="0" smtClean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Reach </a:t>
            </a:r>
            <a:r>
              <a:rPr lang="en-US" sz="160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100 </a:t>
            </a:r>
            <a:r>
              <a:rPr lang="en-US" sz="1600" dirty="0" err="1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mio</a:t>
            </a:r>
            <a:r>
              <a:rPr lang="en-US" sz="160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Indonesian to adopt hygiene practice by 2020</a:t>
            </a:r>
            <a:endParaRPr lang="en-US" sz="1100" dirty="0">
              <a:solidFill>
                <a:srgbClr val="858585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25475" y="1400175"/>
            <a:ext cx="2057400" cy="7620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>
              <a:defRPr/>
            </a:pPr>
            <a:r>
              <a:rPr lang="en-US" sz="1050" dirty="0" smtClean="0">
                <a:solidFill>
                  <a:srgbClr val="1F497D"/>
                </a:solidFill>
                <a:latin typeface="Calibri" pitchFamily="34" charset="0"/>
              </a:rPr>
              <a:t>We will help more than </a:t>
            </a:r>
            <a:r>
              <a:rPr lang="en-US" sz="2000" dirty="0" smtClean="0">
                <a:solidFill>
                  <a:srgbClr val="1F497D"/>
                </a:solidFill>
                <a:latin typeface="Calibri" pitchFamily="34" charset="0"/>
              </a:rPr>
              <a:t>1</a:t>
            </a:r>
            <a:r>
              <a:rPr lang="en-US" sz="1050" dirty="0" smtClean="0">
                <a:solidFill>
                  <a:srgbClr val="1F497D"/>
                </a:solidFill>
                <a:latin typeface="Calibri" pitchFamily="34" charset="0"/>
              </a:rPr>
              <a:t> billion people take action to improve their health and well-being</a:t>
            </a:r>
            <a:endParaRPr lang="en-US" sz="1050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43300" y="1423295"/>
            <a:ext cx="2171700" cy="7620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>
              <a:defRPr/>
            </a:pPr>
            <a:r>
              <a:rPr lang="en-US" sz="1050" dirty="0" smtClean="0">
                <a:solidFill>
                  <a:srgbClr val="1F497D"/>
                </a:solidFill>
                <a:latin typeface="Calibri" pitchFamily="34" charset="0"/>
              </a:rPr>
              <a:t>Our goal is </a:t>
            </a:r>
            <a:r>
              <a:rPr lang="en-US" sz="2000" dirty="0" smtClean="0">
                <a:solidFill>
                  <a:srgbClr val="1F497D"/>
                </a:solidFill>
                <a:latin typeface="Calibri" pitchFamily="34" charset="0"/>
              </a:rPr>
              <a:t>½ </a:t>
            </a:r>
            <a:r>
              <a:rPr lang="en-US" sz="1050" dirty="0" smtClean="0">
                <a:solidFill>
                  <a:srgbClr val="1F497D"/>
                </a:solidFill>
                <a:latin typeface="Calibri" pitchFamily="34" charset="0"/>
              </a:rPr>
              <a:t>the environmental footprint of the making and use of our products as we grow our business</a:t>
            </a:r>
            <a:endParaRPr lang="en-US" sz="1050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489620" y="1431837"/>
            <a:ext cx="2057400" cy="7620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>
              <a:defRPr/>
            </a:pPr>
            <a:r>
              <a:rPr lang="en-US" sz="1050" dirty="0" smtClean="0">
                <a:solidFill>
                  <a:srgbClr val="1F497D"/>
                </a:solidFill>
                <a:latin typeface="Calibri" pitchFamily="34" charset="0"/>
              </a:rPr>
              <a:t>We will enhance the livelihood of hundreds of thousands of people a s we grow our business</a:t>
            </a:r>
            <a:endParaRPr lang="en-US" sz="1050" dirty="0">
              <a:solidFill>
                <a:srgbClr val="1F497D"/>
              </a:solidFill>
              <a:latin typeface="Calibri" pitchFamily="34" charset="0"/>
            </a:endParaRPr>
          </a:p>
        </p:txBody>
      </p:sp>
      <p:grpSp>
        <p:nvGrpSpPr>
          <p:cNvPr id="33" name="Group 38"/>
          <p:cNvGrpSpPr>
            <a:grpSpLocks/>
          </p:cNvGrpSpPr>
          <p:nvPr/>
        </p:nvGrpSpPr>
        <p:grpSpPr bwMode="auto">
          <a:xfrm>
            <a:off x="482600" y="2419351"/>
            <a:ext cx="2514600" cy="1077912"/>
            <a:chOff x="152400" y="1905000"/>
            <a:chExt cx="2514600" cy="1066800"/>
          </a:xfrm>
        </p:grpSpPr>
        <p:pic>
          <p:nvPicPr>
            <p:cNvPr id="34" name="Picture 5" descr="DSC_0168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52400" y="1905000"/>
              <a:ext cx="1286188" cy="943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  <p:pic>
          <p:nvPicPr>
            <p:cNvPr id="35" name="Picture 9" descr="DSC_0138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057400" y="1981200"/>
              <a:ext cx="609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337584" y="1956953"/>
              <a:ext cx="872216" cy="1013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3302000" y="2428748"/>
            <a:ext cx="2743200" cy="998537"/>
            <a:chOff x="3200400" y="1956953"/>
            <a:chExt cx="2743200" cy="999428"/>
          </a:xfrm>
        </p:grpSpPr>
        <p:pic>
          <p:nvPicPr>
            <p:cNvPr id="38" name="Picture 9" descr="P9060027"/>
            <p:cNvPicPr preferRelativeResize="0"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3810000" y="1965097"/>
              <a:ext cx="1074081" cy="982456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>
              <a:softEdge rad="127000"/>
            </a:effectLst>
          </p:spPr>
        </p:pic>
        <p:pic>
          <p:nvPicPr>
            <p:cNvPr id="39" name="Picture 7" descr="Lingkungan yang asri, indah dan tertata rapi hasil dari program lingkungan yg berhasil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4717356" y="1965097"/>
              <a:ext cx="1226244" cy="991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  <p:pic>
          <p:nvPicPr>
            <p:cNvPr id="40" name="Picture 11" descr="5D0V6307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3200400" y="1956953"/>
              <a:ext cx="830735" cy="989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</p:grpSp>
      <p:grpSp>
        <p:nvGrpSpPr>
          <p:cNvPr id="41" name="Group 37"/>
          <p:cNvGrpSpPr>
            <a:grpSpLocks/>
          </p:cNvGrpSpPr>
          <p:nvPr/>
        </p:nvGrpSpPr>
        <p:grpSpPr bwMode="auto">
          <a:xfrm>
            <a:off x="6489620" y="2471845"/>
            <a:ext cx="2057400" cy="990600"/>
            <a:chOff x="6172200" y="2061695"/>
            <a:chExt cx="2057400" cy="990600"/>
          </a:xfrm>
        </p:grpSpPr>
        <p:pic>
          <p:nvPicPr>
            <p:cNvPr id="42" name="Picture 19" descr="_DSF1143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6172200" y="2092343"/>
              <a:ext cx="1066800" cy="959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  <p:pic>
          <p:nvPicPr>
            <p:cNvPr id="43" name="Picture 2" descr="F:\Event 2011\WEF 11-13 June 2011\Presentation Deck\IMG_6830.JPG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7128933" y="2061695"/>
              <a:ext cx="1100667" cy="990600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3374018" y="3672133"/>
            <a:ext cx="2667000" cy="161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OBJECTIVE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- 50 </a:t>
            </a:r>
            <a:r>
              <a:rPr lang="en-US" sz="140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% flexible packaging will be fully recycled and reduced usage of flexible packaging by   20 % by 2020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140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Reduction of Water consumption in laundry and hair care</a:t>
            </a:r>
            <a:endParaRPr lang="en-US" sz="1050" dirty="0">
              <a:solidFill>
                <a:srgbClr val="858585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6248208" y="3748033"/>
            <a:ext cx="2667000" cy="143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OBJECTIVE</a:t>
            </a:r>
            <a:r>
              <a:rPr lang="en-US" sz="1600" b="1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1200" dirty="0" smtClean="0">
              <a:solidFill>
                <a:srgbClr val="858585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120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Create Alternative sourcing of Coconut Sugar </a:t>
            </a:r>
            <a:r>
              <a:rPr lang="en-US" sz="120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to </a:t>
            </a:r>
            <a:r>
              <a:rPr lang="en-US" sz="120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fulfill 100 % demand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120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Create More livelihood Impact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120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Farmers  30,500 by 2015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 Perfect Stores : 575,000+ by 2015</a:t>
            </a:r>
            <a:endParaRPr lang="en-US" sz="1200" dirty="0">
              <a:solidFill>
                <a:srgbClr val="858585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87750" y="5555050"/>
            <a:ext cx="2438400" cy="711200"/>
          </a:xfrm>
          <a:prstGeom prst="roundRect">
            <a:avLst/>
          </a:prstGeom>
          <a:solidFill>
            <a:srgbClr val="B0D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>
              <a:defRPr/>
            </a:pPr>
            <a:r>
              <a:rPr lang="en-US" sz="1000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Untuk</a:t>
            </a:r>
            <a:r>
              <a:rPr lang="en-US" sz="1200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INDONESIA HIJAU</a:t>
            </a:r>
            <a:r>
              <a:rPr lang="en-US" sz="1200" dirty="0" smtClean="0">
                <a:solidFill>
                  <a:srgbClr val="0E0E9A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lang="en-US" sz="1000" dirty="0" smtClean="0">
              <a:solidFill>
                <a:srgbClr val="0E0E9A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1000" b="1" dirty="0" smtClean="0">
                <a:solidFill>
                  <a:srgbClr val="1F497D">
                    <a:lumMod val="50000"/>
                  </a:srgbClr>
                </a:solidFill>
              </a:rPr>
              <a:t>Post Consumer Waste Packaging      integrated solution</a:t>
            </a:r>
            <a:endParaRPr lang="en-US" sz="10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21495" y="5555050"/>
            <a:ext cx="2419350" cy="7112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>
              <a:defRPr/>
            </a:pPr>
            <a:r>
              <a:rPr lang="en-US" sz="1100" dirty="0" err="1" smtClean="0">
                <a:solidFill>
                  <a:srgbClr val="D21E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Untuk</a:t>
            </a:r>
            <a:r>
              <a:rPr lang="en-US" sz="1100" dirty="0" smtClean="0">
                <a:solidFill>
                  <a:srgbClr val="D21E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100" dirty="0">
                <a:solidFill>
                  <a:srgbClr val="D21E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INDONESIA </a:t>
            </a:r>
            <a:r>
              <a:rPr lang="en-US" sz="1100" dirty="0" smtClean="0">
                <a:solidFill>
                  <a:srgbClr val="D21E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SEHA</a:t>
            </a:r>
            <a:r>
              <a:rPr lang="id-ID" sz="1100" dirty="0" smtClean="0">
                <a:solidFill>
                  <a:srgbClr val="D21E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</a:t>
            </a:r>
          </a:p>
          <a:p>
            <a:pPr algn="ctr">
              <a:defRPr/>
            </a:pPr>
            <a:r>
              <a:rPr lang="id-ID" sz="900" b="1" dirty="0" smtClean="0">
                <a:solidFill>
                  <a:srgbClr val="1F497D">
                    <a:lumMod val="50000"/>
                  </a:srgbClr>
                </a:solidFill>
              </a:rPr>
              <a:t>I</a:t>
            </a:r>
            <a:r>
              <a:rPr lang="en-US" sz="900" b="1" dirty="0" err="1" smtClean="0">
                <a:solidFill>
                  <a:srgbClr val="1F497D">
                    <a:lumMod val="50000"/>
                  </a:srgbClr>
                </a:solidFill>
              </a:rPr>
              <a:t>ntegrated</a:t>
            </a:r>
            <a:r>
              <a:rPr lang="en-US" sz="900" b="1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n-US" sz="900" b="1" dirty="0">
                <a:solidFill>
                  <a:srgbClr val="1F497D">
                    <a:lumMod val="50000"/>
                  </a:srgbClr>
                </a:solidFill>
              </a:rPr>
              <a:t>Health, Hygiene </a:t>
            </a:r>
            <a:r>
              <a:rPr lang="en-US" sz="900" b="1" dirty="0" smtClean="0">
                <a:solidFill>
                  <a:srgbClr val="1F497D">
                    <a:lumMod val="50000"/>
                  </a:srgbClr>
                </a:solidFill>
              </a:rPr>
              <a:t>and</a:t>
            </a:r>
            <a:r>
              <a:rPr lang="id-ID" sz="900" b="1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n-US" sz="900" b="1" dirty="0" smtClean="0">
                <a:solidFill>
                  <a:srgbClr val="1F497D">
                    <a:lumMod val="50000"/>
                  </a:srgbClr>
                </a:solidFill>
              </a:rPr>
              <a:t>Nutrition </a:t>
            </a:r>
            <a:r>
              <a:rPr lang="en-US" sz="900" b="1" dirty="0">
                <a:solidFill>
                  <a:srgbClr val="1F497D">
                    <a:lumMod val="50000"/>
                  </a:srgbClr>
                </a:solidFill>
              </a:rPr>
              <a:t>Program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329171" y="5555050"/>
            <a:ext cx="2505075" cy="6985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>
              <a:defRPr/>
            </a:pPr>
            <a:r>
              <a:rPr lang="en-US" sz="1200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Untuk</a:t>
            </a:r>
            <a:r>
              <a:rPr lang="en-US" sz="1200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INDONESIA SEJAHTERA</a:t>
            </a:r>
            <a:r>
              <a:rPr lang="en-US" sz="1200" dirty="0" smtClean="0">
                <a:solidFill>
                  <a:srgbClr val="0E0E9A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389626" lvl="2" indent="-389626" algn="ctr">
              <a:defRPr/>
            </a:pPr>
            <a:r>
              <a:rPr lang="en-US" sz="1000" b="1" dirty="0" smtClean="0">
                <a:solidFill>
                  <a:srgbClr val="1F497D">
                    <a:lumMod val="50000"/>
                  </a:srgbClr>
                </a:solidFill>
              </a:rPr>
              <a:t>   Sustainable Farmers</a:t>
            </a:r>
          </a:p>
          <a:p>
            <a:pPr marL="389626" lvl="2" indent="-389626" algn="ctr">
              <a:defRPr/>
            </a:pPr>
            <a:r>
              <a:rPr lang="en-US" sz="1000" b="1" dirty="0" smtClean="0">
                <a:solidFill>
                  <a:srgbClr val="1F497D">
                    <a:lumMod val="50000"/>
                  </a:srgbClr>
                </a:solidFill>
              </a:rPr>
              <a:t>   Development Program </a:t>
            </a:r>
            <a:endParaRPr lang="en-US" sz="1000" b="1" dirty="0">
              <a:solidFill>
                <a:srgbClr val="1F497D">
                  <a:lumMod val="5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8" name="Picture 4" descr="Indonesia map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r="-87" b="67"/>
          <a:stretch>
            <a:fillRect/>
          </a:stretch>
        </p:blipFill>
        <p:spPr bwMode="auto">
          <a:xfrm>
            <a:off x="0" y="50800"/>
            <a:ext cx="9144000" cy="524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Oval 5"/>
          <p:cNvSpPr>
            <a:spLocks noChangeArrowheads="1"/>
          </p:cNvSpPr>
          <p:nvPr/>
        </p:nvSpPr>
        <p:spPr bwMode="auto">
          <a:xfrm>
            <a:off x="3200400" y="3563938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Oval 6"/>
          <p:cNvSpPr>
            <a:spLocks noChangeArrowheads="1"/>
          </p:cNvSpPr>
          <p:nvPr/>
        </p:nvSpPr>
        <p:spPr bwMode="auto">
          <a:xfrm>
            <a:off x="4191000" y="3962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1" name="Oval 7"/>
          <p:cNvSpPr>
            <a:spLocks noChangeArrowheads="1"/>
          </p:cNvSpPr>
          <p:nvPr/>
        </p:nvSpPr>
        <p:spPr bwMode="auto">
          <a:xfrm>
            <a:off x="4343400" y="4038600"/>
            <a:ext cx="152400" cy="152400"/>
          </a:xfrm>
          <a:prstGeom prst="ellipse">
            <a:avLst/>
          </a:prstGeom>
          <a:solidFill>
            <a:schemeClr val="accent2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2" name="Oval 8"/>
          <p:cNvSpPr>
            <a:spLocks noChangeArrowheads="1"/>
          </p:cNvSpPr>
          <p:nvPr/>
        </p:nvSpPr>
        <p:spPr bwMode="auto">
          <a:xfrm>
            <a:off x="3914775" y="3716338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3" name="Oval 9"/>
          <p:cNvSpPr>
            <a:spLocks noChangeArrowheads="1"/>
          </p:cNvSpPr>
          <p:nvPr/>
        </p:nvSpPr>
        <p:spPr bwMode="auto">
          <a:xfrm>
            <a:off x="4419600" y="3781425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4" name="Oval 10"/>
          <p:cNvSpPr>
            <a:spLocks noChangeArrowheads="1"/>
          </p:cNvSpPr>
          <p:nvPr/>
        </p:nvSpPr>
        <p:spPr bwMode="auto">
          <a:xfrm>
            <a:off x="4495800" y="3962400"/>
            <a:ext cx="152400" cy="152400"/>
          </a:xfrm>
          <a:prstGeom prst="ellipse">
            <a:avLst/>
          </a:prstGeom>
          <a:solidFill>
            <a:schemeClr val="accent2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5" name="Oval 11"/>
          <p:cNvSpPr>
            <a:spLocks noChangeArrowheads="1"/>
          </p:cNvSpPr>
          <p:nvPr/>
        </p:nvSpPr>
        <p:spPr bwMode="auto">
          <a:xfrm>
            <a:off x="2667000" y="32766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6" name="Oval 12"/>
          <p:cNvSpPr>
            <a:spLocks noChangeArrowheads="1"/>
          </p:cNvSpPr>
          <p:nvPr/>
        </p:nvSpPr>
        <p:spPr bwMode="auto">
          <a:xfrm>
            <a:off x="4924425" y="39624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7" name="Oval 13"/>
          <p:cNvSpPr>
            <a:spLocks noChangeArrowheads="1"/>
          </p:cNvSpPr>
          <p:nvPr/>
        </p:nvSpPr>
        <p:spPr bwMode="auto">
          <a:xfrm>
            <a:off x="3505200" y="38100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8" name="Oval 14"/>
          <p:cNvSpPr>
            <a:spLocks noChangeArrowheads="1"/>
          </p:cNvSpPr>
          <p:nvPr/>
        </p:nvSpPr>
        <p:spPr bwMode="auto">
          <a:xfrm>
            <a:off x="3048000" y="3505200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9" name="Oval 15"/>
          <p:cNvSpPr>
            <a:spLocks noChangeArrowheads="1"/>
          </p:cNvSpPr>
          <p:nvPr/>
        </p:nvSpPr>
        <p:spPr bwMode="auto">
          <a:xfrm>
            <a:off x="4643438" y="3716338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0" name="Oval 16"/>
          <p:cNvSpPr>
            <a:spLocks noChangeArrowheads="1"/>
          </p:cNvSpPr>
          <p:nvPr/>
        </p:nvSpPr>
        <p:spPr bwMode="auto">
          <a:xfrm>
            <a:off x="990600" y="990600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1" name="Oval 17"/>
          <p:cNvSpPr>
            <a:spLocks noChangeArrowheads="1"/>
          </p:cNvSpPr>
          <p:nvPr/>
        </p:nvSpPr>
        <p:spPr bwMode="auto">
          <a:xfrm>
            <a:off x="6400800" y="3200400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2" name="Oval 18"/>
          <p:cNvSpPr>
            <a:spLocks noChangeArrowheads="1"/>
          </p:cNvSpPr>
          <p:nvPr/>
        </p:nvSpPr>
        <p:spPr bwMode="auto">
          <a:xfrm>
            <a:off x="5105400" y="2819400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83" name="AutoShape 19"/>
          <p:cNvSpPr>
            <a:spLocks noChangeArrowheads="1"/>
          </p:cNvSpPr>
          <p:nvPr/>
        </p:nvSpPr>
        <p:spPr bwMode="auto">
          <a:xfrm>
            <a:off x="3810000" y="3886200"/>
            <a:ext cx="304800" cy="304800"/>
          </a:xfrm>
          <a:prstGeom prst="star5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2484" name="Oval 20"/>
          <p:cNvSpPr>
            <a:spLocks noChangeArrowheads="1"/>
          </p:cNvSpPr>
          <p:nvPr/>
        </p:nvSpPr>
        <p:spPr bwMode="auto">
          <a:xfrm>
            <a:off x="3203575" y="3708400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5" name="Oval 21"/>
          <p:cNvSpPr>
            <a:spLocks noChangeArrowheads="1"/>
          </p:cNvSpPr>
          <p:nvPr/>
        </p:nvSpPr>
        <p:spPr bwMode="auto">
          <a:xfrm>
            <a:off x="3810000" y="3810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6" name="Oval 22"/>
          <p:cNvSpPr>
            <a:spLocks noChangeArrowheads="1"/>
          </p:cNvSpPr>
          <p:nvPr/>
        </p:nvSpPr>
        <p:spPr bwMode="auto">
          <a:xfrm>
            <a:off x="5508625" y="414972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7" name="Oval 23"/>
          <p:cNvSpPr>
            <a:spLocks noChangeArrowheads="1"/>
          </p:cNvSpPr>
          <p:nvPr/>
        </p:nvSpPr>
        <p:spPr bwMode="auto">
          <a:xfrm>
            <a:off x="3059113" y="3716338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8" name="Oval 24"/>
          <p:cNvSpPr>
            <a:spLocks noChangeArrowheads="1"/>
          </p:cNvSpPr>
          <p:nvPr/>
        </p:nvSpPr>
        <p:spPr bwMode="auto">
          <a:xfrm>
            <a:off x="3429000" y="3657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9" name="Text Box 25"/>
          <p:cNvSpPr txBox="1">
            <a:spLocks noChangeArrowheads="1"/>
          </p:cNvSpPr>
          <p:nvPr/>
        </p:nvSpPr>
        <p:spPr bwMode="auto">
          <a:xfrm>
            <a:off x="7467600" y="0"/>
            <a:ext cx="1676400" cy="36671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smtClean="0">
                <a:solidFill>
                  <a:srgbClr val="FFFFFF"/>
                </a:solidFill>
              </a:rPr>
              <a:t>2014</a:t>
            </a:r>
            <a:endParaRPr lang="en-GB" sz="1800" b="1" dirty="0">
              <a:solidFill>
                <a:srgbClr val="FFFFFF"/>
              </a:solidFill>
            </a:endParaRPr>
          </a:p>
        </p:txBody>
      </p:sp>
      <p:sp>
        <p:nvSpPr>
          <p:cNvPr id="62490" name="Oval 26"/>
          <p:cNvSpPr>
            <a:spLocks noChangeArrowheads="1"/>
          </p:cNvSpPr>
          <p:nvPr/>
        </p:nvSpPr>
        <p:spPr bwMode="auto">
          <a:xfrm>
            <a:off x="2667000" y="5653088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1" name="Oval 27"/>
          <p:cNvSpPr>
            <a:spLocks noChangeArrowheads="1"/>
          </p:cNvSpPr>
          <p:nvPr/>
        </p:nvSpPr>
        <p:spPr bwMode="auto">
          <a:xfrm>
            <a:off x="2667000" y="5410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2" name="Oval 28"/>
          <p:cNvSpPr>
            <a:spLocks noChangeArrowheads="1"/>
          </p:cNvSpPr>
          <p:nvPr/>
        </p:nvSpPr>
        <p:spPr bwMode="auto">
          <a:xfrm>
            <a:off x="2667000" y="5957888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3" name="Text Box 29"/>
          <p:cNvSpPr txBox="1">
            <a:spLocks noChangeArrowheads="1"/>
          </p:cNvSpPr>
          <p:nvPr/>
        </p:nvSpPr>
        <p:spPr bwMode="auto">
          <a:xfrm>
            <a:off x="2895600" y="5334000"/>
            <a:ext cx="906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99"/>
                </a:solidFill>
                <a:latin typeface="Myriad Pro" pitchFamily="34" charset="0"/>
              </a:rPr>
              <a:t>Partnership Program: BSB &amp; Coconut Sugar </a:t>
            </a:r>
            <a:r>
              <a:rPr lang="en-US" sz="1800" dirty="0" smtClean="0">
                <a:solidFill>
                  <a:srgbClr val="000099"/>
                </a:solidFill>
                <a:latin typeface="Myriad Pro" pitchFamily="34" charset="0"/>
              </a:rPr>
              <a:t>(9 </a:t>
            </a:r>
            <a:r>
              <a:rPr lang="en-US" sz="1800" dirty="0">
                <a:solidFill>
                  <a:srgbClr val="000099"/>
                </a:solidFill>
                <a:latin typeface="Myriad Pro" pitchFamily="34" charset="0"/>
              </a:rPr>
              <a:t>regencies)</a:t>
            </a:r>
            <a:endParaRPr lang="en-GB" sz="1800" dirty="0">
              <a:solidFill>
                <a:srgbClr val="000099"/>
              </a:solidFill>
              <a:latin typeface="Myriad Pro" pitchFamily="34" charset="0"/>
            </a:endParaRPr>
          </a:p>
        </p:txBody>
      </p:sp>
      <p:sp>
        <p:nvSpPr>
          <p:cNvPr id="62494" name="Text Box 30"/>
          <p:cNvSpPr txBox="1">
            <a:spLocks noChangeArrowheads="1"/>
          </p:cNvSpPr>
          <p:nvPr/>
        </p:nvSpPr>
        <p:spPr bwMode="auto">
          <a:xfrm>
            <a:off x="2895600" y="5576888"/>
            <a:ext cx="495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99"/>
                </a:solidFill>
                <a:latin typeface="Myriad Pro" pitchFamily="34" charset="0"/>
              </a:rPr>
              <a:t>Environment Program </a:t>
            </a:r>
            <a:r>
              <a:rPr lang="en-US" sz="1800" dirty="0" smtClean="0">
                <a:solidFill>
                  <a:srgbClr val="000099"/>
                </a:solidFill>
                <a:latin typeface="Myriad Pro" pitchFamily="34" charset="0"/>
              </a:rPr>
              <a:t>(10 </a:t>
            </a:r>
            <a:r>
              <a:rPr lang="en-US" sz="1800" dirty="0">
                <a:solidFill>
                  <a:srgbClr val="000099"/>
                </a:solidFill>
                <a:latin typeface="Myriad Pro" pitchFamily="34" charset="0"/>
              </a:rPr>
              <a:t>cities) </a:t>
            </a:r>
            <a:endParaRPr lang="en-GB" sz="1800" dirty="0">
              <a:solidFill>
                <a:srgbClr val="000099"/>
              </a:solidFill>
              <a:latin typeface="Myriad Pro" pitchFamily="34" charset="0"/>
            </a:endParaRPr>
          </a:p>
        </p:txBody>
      </p:sp>
      <p:sp>
        <p:nvSpPr>
          <p:cNvPr id="62495" name="Text Box 31"/>
          <p:cNvSpPr txBox="1">
            <a:spLocks noChangeArrowheads="1"/>
          </p:cNvSpPr>
          <p:nvPr/>
        </p:nvSpPr>
        <p:spPr bwMode="auto">
          <a:xfrm>
            <a:off x="2895600" y="5867400"/>
            <a:ext cx="876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68575" indent="-2568575">
              <a:spcBef>
                <a:spcPct val="50000"/>
              </a:spcBef>
            </a:pPr>
            <a:r>
              <a:rPr lang="en-US" sz="1600" b="1" dirty="0" smtClean="0">
                <a:solidFill>
                  <a:srgbClr val="000099"/>
                </a:solidFill>
                <a:latin typeface="Myriad Pro" pitchFamily="34" charset="0"/>
              </a:rPr>
              <a:t>Health, Wellbeing, and Nutrition Program (66+ Districts/ Cities)</a:t>
            </a:r>
            <a:endParaRPr lang="en-GB" sz="700" b="1" dirty="0">
              <a:solidFill>
                <a:srgbClr val="000099"/>
              </a:solidFill>
              <a:latin typeface="Myriad Pro" pitchFamily="34" charset="0"/>
            </a:endParaRPr>
          </a:p>
        </p:txBody>
      </p:sp>
      <p:sp>
        <p:nvSpPr>
          <p:cNvPr id="139296" name="AutoShape 32"/>
          <p:cNvSpPr>
            <a:spLocks noChangeArrowheads="1"/>
          </p:cNvSpPr>
          <p:nvPr/>
        </p:nvSpPr>
        <p:spPr bwMode="auto">
          <a:xfrm>
            <a:off x="2590800" y="6491288"/>
            <a:ext cx="304800" cy="304800"/>
          </a:xfrm>
          <a:prstGeom prst="star5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2497" name="Text Box 33"/>
          <p:cNvSpPr txBox="1">
            <a:spLocks noChangeArrowheads="1"/>
          </p:cNvSpPr>
          <p:nvPr/>
        </p:nvSpPr>
        <p:spPr bwMode="auto">
          <a:xfrm>
            <a:off x="2895600" y="6491288"/>
            <a:ext cx="495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99"/>
                </a:solidFill>
                <a:latin typeface="Myriad Pro" pitchFamily="34" charset="0"/>
              </a:rPr>
              <a:t>Integrated all 3 program </a:t>
            </a:r>
            <a:endParaRPr lang="en-GB" sz="1800">
              <a:solidFill>
                <a:srgbClr val="000099"/>
              </a:solidFill>
              <a:latin typeface="Myriad Pro" pitchFamily="34" charset="0"/>
            </a:endParaRPr>
          </a:p>
        </p:txBody>
      </p:sp>
      <p:sp>
        <p:nvSpPr>
          <p:cNvPr id="139298" name="AutoShape 34"/>
          <p:cNvSpPr>
            <a:spLocks noChangeArrowheads="1"/>
          </p:cNvSpPr>
          <p:nvPr/>
        </p:nvSpPr>
        <p:spPr bwMode="auto">
          <a:xfrm>
            <a:off x="2590800" y="6172200"/>
            <a:ext cx="304800" cy="304800"/>
          </a:xfrm>
          <a:prstGeom prst="star5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2499" name="Text Box 35"/>
          <p:cNvSpPr txBox="1">
            <a:spLocks noChangeArrowheads="1"/>
          </p:cNvSpPr>
          <p:nvPr/>
        </p:nvSpPr>
        <p:spPr bwMode="auto">
          <a:xfrm>
            <a:off x="2895600" y="6186488"/>
            <a:ext cx="495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99"/>
                </a:solidFill>
                <a:latin typeface="Myriad Pro" pitchFamily="34" charset="0"/>
              </a:rPr>
              <a:t>Integrated of 2 program </a:t>
            </a:r>
            <a:endParaRPr lang="en-GB" sz="1800" dirty="0">
              <a:solidFill>
                <a:srgbClr val="000099"/>
              </a:solidFill>
              <a:latin typeface="Myriad Pro" pitchFamily="34" charset="0"/>
            </a:endParaRPr>
          </a:p>
        </p:txBody>
      </p:sp>
      <p:sp>
        <p:nvSpPr>
          <p:cNvPr id="62500" name="Text Box 36"/>
          <p:cNvSpPr txBox="1">
            <a:spLocks noChangeArrowheads="1"/>
          </p:cNvSpPr>
          <p:nvPr/>
        </p:nvSpPr>
        <p:spPr bwMode="auto">
          <a:xfrm>
            <a:off x="3708400" y="2774950"/>
            <a:ext cx="155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3333FF"/>
                </a:solidFill>
              </a:rPr>
              <a:t>Banjarmasin</a:t>
            </a:r>
            <a:endParaRPr lang="en-GB" sz="1800" b="1">
              <a:solidFill>
                <a:srgbClr val="3333FF"/>
              </a:solidFill>
            </a:endParaRPr>
          </a:p>
        </p:txBody>
      </p:sp>
      <p:sp>
        <p:nvSpPr>
          <p:cNvPr id="62501" name="Text Box 37"/>
          <p:cNvSpPr txBox="1">
            <a:spLocks noChangeArrowheads="1"/>
          </p:cNvSpPr>
          <p:nvPr/>
        </p:nvSpPr>
        <p:spPr bwMode="auto">
          <a:xfrm>
            <a:off x="2051050" y="2997200"/>
            <a:ext cx="1136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Lampung</a:t>
            </a:r>
            <a:endParaRPr lang="en-GB" sz="1800"/>
          </a:p>
        </p:txBody>
      </p:sp>
      <p:sp>
        <p:nvSpPr>
          <p:cNvPr id="62502" name="Text Box 38"/>
          <p:cNvSpPr txBox="1">
            <a:spLocks noChangeArrowheads="1"/>
          </p:cNvSpPr>
          <p:nvPr/>
        </p:nvSpPr>
        <p:spPr bwMode="auto">
          <a:xfrm>
            <a:off x="4705350" y="1600200"/>
            <a:ext cx="140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3333FF"/>
                </a:solidFill>
              </a:rPr>
              <a:t>Balikpapan</a:t>
            </a:r>
            <a:endParaRPr lang="en-GB" sz="1800" b="1">
              <a:solidFill>
                <a:srgbClr val="3333FF"/>
              </a:solidFill>
            </a:endParaRPr>
          </a:p>
        </p:txBody>
      </p:sp>
      <p:sp>
        <p:nvSpPr>
          <p:cNvPr id="62503" name="Oval 39"/>
          <p:cNvSpPr>
            <a:spLocks noChangeArrowheads="1"/>
          </p:cNvSpPr>
          <p:nvPr/>
        </p:nvSpPr>
        <p:spPr bwMode="auto">
          <a:xfrm flipH="1">
            <a:off x="5943600" y="1600200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05" name="AutoShape 41"/>
          <p:cNvSpPr>
            <a:spLocks noChangeArrowheads="1"/>
          </p:cNvSpPr>
          <p:nvPr/>
        </p:nvSpPr>
        <p:spPr bwMode="auto">
          <a:xfrm>
            <a:off x="6477000" y="3200400"/>
            <a:ext cx="304800" cy="304800"/>
          </a:xfrm>
          <a:prstGeom prst="star5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9306" name="AutoShape 42"/>
          <p:cNvSpPr>
            <a:spLocks noChangeArrowheads="1"/>
          </p:cNvSpPr>
          <p:nvPr/>
        </p:nvSpPr>
        <p:spPr bwMode="auto">
          <a:xfrm>
            <a:off x="4800600" y="3505200"/>
            <a:ext cx="304800" cy="304800"/>
          </a:xfrm>
          <a:prstGeom prst="star5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9307" name="AutoShape 43"/>
          <p:cNvSpPr>
            <a:spLocks noChangeArrowheads="1"/>
          </p:cNvSpPr>
          <p:nvPr/>
        </p:nvSpPr>
        <p:spPr bwMode="auto">
          <a:xfrm>
            <a:off x="1066800" y="838200"/>
            <a:ext cx="304800" cy="304800"/>
          </a:xfrm>
          <a:prstGeom prst="star5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2507" name="Oval 44"/>
          <p:cNvSpPr>
            <a:spLocks noChangeArrowheads="1"/>
          </p:cNvSpPr>
          <p:nvPr/>
        </p:nvSpPr>
        <p:spPr bwMode="auto">
          <a:xfrm>
            <a:off x="1066800" y="1066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08" name="Oval 45"/>
          <p:cNvSpPr>
            <a:spLocks noChangeArrowheads="1"/>
          </p:cNvSpPr>
          <p:nvPr/>
        </p:nvSpPr>
        <p:spPr bwMode="auto">
          <a:xfrm>
            <a:off x="6324600" y="3276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39"/>
          <p:cNvSpPr>
            <a:spLocks noChangeArrowheads="1"/>
          </p:cNvSpPr>
          <p:nvPr/>
        </p:nvSpPr>
        <p:spPr bwMode="auto">
          <a:xfrm flipH="1">
            <a:off x="7772400" y="1447800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AutoShape 41"/>
          <p:cNvSpPr>
            <a:spLocks noChangeArrowheads="1"/>
          </p:cNvSpPr>
          <p:nvPr/>
        </p:nvSpPr>
        <p:spPr bwMode="auto">
          <a:xfrm>
            <a:off x="5638800" y="3962400"/>
            <a:ext cx="304800" cy="304800"/>
          </a:xfrm>
          <a:prstGeom prst="star5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7" name="Oval 18"/>
          <p:cNvSpPr>
            <a:spLocks noChangeArrowheads="1"/>
          </p:cNvSpPr>
          <p:nvPr/>
        </p:nvSpPr>
        <p:spPr bwMode="auto">
          <a:xfrm>
            <a:off x="5486400" y="3962400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22"/>
          <p:cNvSpPr>
            <a:spLocks noChangeArrowheads="1"/>
          </p:cNvSpPr>
          <p:nvPr/>
        </p:nvSpPr>
        <p:spPr bwMode="auto">
          <a:xfrm>
            <a:off x="7391400" y="4343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33"/>
          <p:cNvSpPr txBox="1">
            <a:spLocks noChangeArrowheads="1"/>
          </p:cNvSpPr>
          <p:nvPr/>
        </p:nvSpPr>
        <p:spPr bwMode="auto">
          <a:xfrm>
            <a:off x="331794" y="25200"/>
            <a:ext cx="6831006" cy="4320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 w="9525" cap="flat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44000" tIns="0" rIns="0" bIns="0" anchor="ctr"/>
          <a:lstStyle/>
          <a:p>
            <a:pPr eaLnBrk="0" hangingPunct="0">
              <a:defRPr/>
            </a:pPr>
            <a:r>
              <a:rPr lang="en-GB" sz="1800" kern="0" dirty="0" smtClean="0">
                <a:solidFill>
                  <a:srgbClr val="FFFFFF"/>
                </a:solidFill>
                <a:latin typeface="+mj-lt"/>
                <a:ea typeface="+mj-ea"/>
                <a:cs typeface="Arial" pitchFamily="34" charset="0"/>
              </a:rPr>
              <a:t>Area Mapping of Unilever Sustainable </a:t>
            </a:r>
            <a:r>
              <a:rPr lang="en-GB" sz="1800" kern="0" dirty="0">
                <a:solidFill>
                  <a:srgbClr val="FFFFFF"/>
                </a:solidFill>
                <a:latin typeface="+mj-lt"/>
                <a:ea typeface="+mj-ea"/>
                <a:cs typeface="Arial" pitchFamily="34" charset="0"/>
              </a:rPr>
              <a:t>Living Plan </a:t>
            </a:r>
            <a:r>
              <a:rPr lang="en-GB" sz="1800" kern="0" dirty="0" smtClean="0">
                <a:solidFill>
                  <a:srgbClr val="FFFFFF"/>
                </a:solidFill>
                <a:latin typeface="+mj-lt"/>
                <a:ea typeface="+mj-ea"/>
                <a:cs typeface="Arial" pitchFamily="34" charset="0"/>
              </a:rPr>
              <a:t>in Community</a:t>
            </a:r>
            <a:endParaRPr lang="en-GB" sz="1800" kern="0" dirty="0">
              <a:solidFill>
                <a:schemeClr val="bg1"/>
              </a:solidFill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52" name="AutoShape 42"/>
          <p:cNvSpPr>
            <a:spLocks noChangeArrowheads="1"/>
          </p:cNvSpPr>
          <p:nvPr/>
        </p:nvSpPr>
        <p:spPr bwMode="auto">
          <a:xfrm>
            <a:off x="3124200" y="3276600"/>
            <a:ext cx="304800" cy="304800"/>
          </a:xfrm>
          <a:prstGeom prst="star5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4" name="Oval 22"/>
          <p:cNvSpPr>
            <a:spLocks noChangeArrowheads="1"/>
          </p:cNvSpPr>
          <p:nvPr/>
        </p:nvSpPr>
        <p:spPr bwMode="auto">
          <a:xfrm>
            <a:off x="6858000" y="4114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6172200" y="3733800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Sumba BD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6" name="Oval 44"/>
          <p:cNvSpPr>
            <a:spLocks noChangeArrowheads="1"/>
          </p:cNvSpPr>
          <p:nvPr/>
        </p:nvSpPr>
        <p:spPr bwMode="auto">
          <a:xfrm>
            <a:off x="838200" y="990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0" y="1066800"/>
            <a:ext cx="1581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</a:rPr>
              <a:t>Tebing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Tinggi</a:t>
            </a:r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err="1" smtClean="0">
                <a:solidFill>
                  <a:schemeClr val="tx2"/>
                </a:solidFill>
              </a:rPr>
              <a:t>Binjai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8" name="Oval 22"/>
          <p:cNvSpPr>
            <a:spLocks noChangeArrowheads="1"/>
          </p:cNvSpPr>
          <p:nvPr/>
        </p:nvSpPr>
        <p:spPr bwMode="auto">
          <a:xfrm>
            <a:off x="1676400" y="2514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1092777" y="2590800"/>
            <a:ext cx="964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Padang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0" name="Sun 59"/>
          <p:cNvSpPr/>
          <p:nvPr/>
        </p:nvSpPr>
        <p:spPr>
          <a:xfrm>
            <a:off x="6477000" y="6172200"/>
            <a:ext cx="457200" cy="304800"/>
          </a:xfrm>
          <a:prstGeom prst="sun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7010400" y="6096000"/>
            <a:ext cx="1197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C00CC"/>
                </a:solidFill>
              </a:rPr>
              <a:t>New Area</a:t>
            </a:r>
            <a:endParaRPr lang="en-US" b="1" dirty="0">
              <a:solidFill>
                <a:srgbClr val="CC00CC"/>
              </a:solidFill>
            </a:endParaRPr>
          </a:p>
        </p:txBody>
      </p:sp>
      <p:sp>
        <p:nvSpPr>
          <p:cNvPr id="62" name="Sun 61"/>
          <p:cNvSpPr/>
          <p:nvPr/>
        </p:nvSpPr>
        <p:spPr>
          <a:xfrm>
            <a:off x="5105400" y="4114800"/>
            <a:ext cx="304800" cy="152400"/>
          </a:xfrm>
          <a:prstGeom prst="sun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5255591" y="4343400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C00CC"/>
                </a:solidFill>
              </a:rPr>
              <a:t>BALI</a:t>
            </a:r>
            <a:endParaRPr lang="en-US" b="1" dirty="0">
              <a:solidFill>
                <a:srgbClr val="CC00CC"/>
              </a:solidFill>
            </a:endParaRPr>
          </a:p>
        </p:txBody>
      </p:sp>
      <p:sp>
        <p:nvSpPr>
          <p:cNvPr id="64" name="Sun 63"/>
          <p:cNvSpPr/>
          <p:nvPr/>
        </p:nvSpPr>
        <p:spPr>
          <a:xfrm>
            <a:off x="6248400" y="2971800"/>
            <a:ext cx="381000" cy="228600"/>
          </a:xfrm>
          <a:prstGeom prst="sun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un 64"/>
          <p:cNvSpPr/>
          <p:nvPr/>
        </p:nvSpPr>
        <p:spPr>
          <a:xfrm>
            <a:off x="2667000" y="3581400"/>
            <a:ext cx="381000" cy="228600"/>
          </a:xfrm>
          <a:prstGeom prst="sun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un 65"/>
          <p:cNvSpPr/>
          <p:nvPr/>
        </p:nvSpPr>
        <p:spPr>
          <a:xfrm>
            <a:off x="5867400" y="3962400"/>
            <a:ext cx="381000" cy="228600"/>
          </a:xfrm>
          <a:prstGeom prst="sun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un 66"/>
          <p:cNvSpPr/>
          <p:nvPr/>
        </p:nvSpPr>
        <p:spPr>
          <a:xfrm>
            <a:off x="6858000" y="2743200"/>
            <a:ext cx="381000" cy="228600"/>
          </a:xfrm>
          <a:prstGeom prst="sun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un 67"/>
          <p:cNvSpPr/>
          <p:nvPr/>
        </p:nvSpPr>
        <p:spPr>
          <a:xfrm>
            <a:off x="6248400" y="2286000"/>
            <a:ext cx="381000" cy="228600"/>
          </a:xfrm>
          <a:prstGeom prst="sun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un 68"/>
          <p:cNvSpPr/>
          <p:nvPr/>
        </p:nvSpPr>
        <p:spPr>
          <a:xfrm>
            <a:off x="5562600" y="1905000"/>
            <a:ext cx="381000" cy="228600"/>
          </a:xfrm>
          <a:prstGeom prst="sun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un 69"/>
          <p:cNvSpPr/>
          <p:nvPr/>
        </p:nvSpPr>
        <p:spPr>
          <a:xfrm>
            <a:off x="7620000" y="1600200"/>
            <a:ext cx="381000" cy="228600"/>
          </a:xfrm>
          <a:prstGeom prst="sun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un 70"/>
          <p:cNvSpPr/>
          <p:nvPr/>
        </p:nvSpPr>
        <p:spPr>
          <a:xfrm>
            <a:off x="6477000" y="6553200"/>
            <a:ext cx="381000" cy="228600"/>
          </a:xfrm>
          <a:prstGeom prst="sun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7010400" y="6488668"/>
            <a:ext cx="1197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00"/>
                </a:solidFill>
              </a:rPr>
              <a:t>New Area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569662" y="1752600"/>
            <a:ext cx="837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3300"/>
                </a:solidFill>
              </a:rPr>
              <a:t>Sultra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162800" y="2602468"/>
            <a:ext cx="1508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3300"/>
                </a:solidFill>
              </a:rPr>
              <a:t>SulTenggara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172200" y="1905000"/>
            <a:ext cx="1286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3300"/>
                </a:solidFill>
              </a:rPr>
              <a:t>SulTengah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181600" y="2209800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3300"/>
                </a:solidFill>
              </a:rPr>
              <a:t>Kaltim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019800" y="4191000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00"/>
                </a:solidFill>
              </a:rPr>
              <a:t>NTB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143000" y="3733800"/>
            <a:ext cx="1981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CC00CC"/>
                </a:solidFill>
              </a:rPr>
              <a:t>Greater Bandung</a:t>
            </a:r>
          </a:p>
          <a:p>
            <a:pPr algn="r"/>
            <a:r>
              <a:rPr lang="en-US" b="1" dirty="0" err="1" smtClean="0">
                <a:solidFill>
                  <a:srgbClr val="CC00CC"/>
                </a:solidFill>
              </a:rPr>
              <a:t>Sumedang</a:t>
            </a:r>
            <a:endParaRPr lang="en-US" b="1" dirty="0">
              <a:solidFill>
                <a:srgbClr val="CC00CC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565828" y="2743200"/>
            <a:ext cx="834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C00CC"/>
                </a:solidFill>
              </a:rPr>
              <a:t>Maros</a:t>
            </a:r>
            <a:endParaRPr lang="en-US" b="1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27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 descr="cuci sunligh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8238" y="5665788"/>
            <a:ext cx="10572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10" descr="cuci molt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7275" y="5778500"/>
            <a:ext cx="10763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Pepsodent-Logo-273x210_tcm114-29812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6388" y="5629275"/>
            <a:ext cx="133985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Lifebuoy-logo-273x210_tcm13-29100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885" y="5797550"/>
            <a:ext cx="71350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5" descr="domestos-logo-275x210_tcm13-290679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54338" y="5803900"/>
            <a:ext cx="85248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6" descr="blue  band ribbon logo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30650" y="5740400"/>
            <a:ext cx="785813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7" descr="logo pure it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1250" y="5764213"/>
            <a:ext cx="115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228600"/>
            <a:ext cx="9143999" cy="106997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75B7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UIF-HWN PROGRAMS</a:t>
            </a:r>
            <a:br>
              <a:rPr lang="en-US" sz="2800" b="1" dirty="0" smtClean="0">
                <a:solidFill>
                  <a:srgbClr val="75B7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800" b="1" dirty="0" smtClean="0">
                <a:solidFill>
                  <a:srgbClr val="75B7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COMMUNITY </a:t>
            </a:r>
            <a:r>
              <a:rPr lang="en-US" sz="2800" b="1" dirty="0" smtClean="0">
                <a:solidFill>
                  <a:srgbClr val="75B7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HEALTH PROGRAM </a:t>
            </a:r>
            <a:endParaRPr lang="en-US" sz="3200" b="1" dirty="0">
              <a:solidFill>
                <a:srgbClr val="75B7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646386" y="1397000"/>
          <a:ext cx="7851228" cy="4294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91399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nileverPowerPointTemplat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Unilever DIN Offc Pro">
      <a:majorFont>
        <a:latin typeface="Unilever DIN Offc Pro"/>
        <a:ea typeface=""/>
        <a:cs typeface=""/>
      </a:majorFont>
      <a:minorFont>
        <a:latin typeface="Unilever DIN Off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 cstate="print"/>
          <a:srcRect/>
          <a:tile tx="-2628900" ty="-844550" sx="100000" sy="100000" flip="none" algn="tl"/>
        </a:blip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06ED374E88724B83391BF796B71692" ma:contentTypeVersion="1" ma:contentTypeDescription="Create a new document." ma:contentTypeScope="" ma:versionID="edc1a2ae85e72aeb677575e19248ff4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9746fe128b0ca74698fd9d7c13d39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F5A2FE-D5A5-4DF3-9DD5-3E69ECA915AF}">
  <ds:schemaRefs>
    <ds:schemaRef ds:uri="http://schemas.openxmlformats.org/package/2006/metadata/core-properties"/>
    <ds:schemaRef ds:uri="http://purl.org/dc/terms/"/>
    <ds:schemaRef ds:uri="http://schemas.microsoft.com/sharepoint/v3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80E50C9-4EBE-4ECD-94C4-F6E9A0DFDB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2F2CC5-49F7-4EF1-83F2-368F241BCC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UnileverPowerPointTemplate</Template>
  <TotalTime>0</TotalTime>
  <Words>2813</Words>
  <Application>Microsoft Office PowerPoint</Application>
  <PresentationFormat>On-screen Show (4:3)</PresentationFormat>
  <Paragraphs>268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DIN Offc Pro</vt:lpstr>
      <vt:lpstr>Myriad Pro</vt:lpstr>
      <vt:lpstr>Arial</vt:lpstr>
      <vt:lpstr>Calibri</vt:lpstr>
      <vt:lpstr>Consolas</vt:lpstr>
      <vt:lpstr>Times New Roman</vt:lpstr>
      <vt:lpstr>Unilever DIN Offc Pro</vt:lpstr>
      <vt:lpstr>UnileverPowerPointTemplate</vt:lpstr>
      <vt:lpstr>UNILEVER SUSTAINABILITY PROGRAM</vt:lpstr>
      <vt:lpstr>About unilever</vt:lpstr>
      <vt:lpstr>Our people </vt:lpstr>
      <vt:lpstr>Business with purpose</vt:lpstr>
      <vt:lpstr>Sustainable growth</vt:lpstr>
      <vt:lpstr>Our COMPASS Strategy</vt:lpstr>
      <vt:lpstr>UNILEVER INDONESIA COMMUNITY BASED SUSTAINABILITY PROGRAM </vt:lpstr>
      <vt:lpstr>PowerPoint Presentation</vt:lpstr>
      <vt:lpstr>UIF-HWN PROGRAMS COMMUNITY HEALTH PROGRAM </vt:lpstr>
      <vt:lpstr>UIF-HWN PROGRAMS SCHOOL HEALTH PROGRAM-SEKOLAH SEHAT</vt:lpstr>
      <vt:lpstr>SEKOLAH SEHAT UNILEVER</vt:lpstr>
      <vt:lpstr>ENAM PEMBIASAAN</vt:lpstr>
      <vt:lpstr>Mekanisme PROGRAM</vt:lpstr>
      <vt:lpstr>Pola kemitraan</vt:lpstr>
      <vt:lpstr>Strategi PROGRAM</vt:lpstr>
      <vt:lpstr>UIF-HWN PROGRAMS INTERNATIONAL PARTNERSHIP</vt:lpstr>
      <vt:lpstr>LOCAL PARTNERS</vt:lpstr>
      <vt:lpstr>MOMENTUM PERAYAAN  HARI NASIONAL &amp; INTERNASIONAL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2012-03-27T15:58:57Z</dcterms:created>
  <dcterms:modified xsi:type="dcterms:W3CDTF">2015-06-24T06:25:15Z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0x0101004906ED374E88724B83391BF796B71692</vt:lpwstr>
  </property>
</Properties>
</file>